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5" r:id="rId4"/>
  </p:sldMasterIdLst>
  <p:notesMasterIdLst>
    <p:notesMasterId r:id="rId14"/>
  </p:notesMasterIdLst>
  <p:handoutMasterIdLst>
    <p:handoutMasterId r:id="rId15"/>
  </p:handoutMasterIdLst>
  <p:sldIdLst>
    <p:sldId id="295" r:id="rId5"/>
    <p:sldId id="304" r:id="rId6"/>
    <p:sldId id="308" r:id="rId7"/>
    <p:sldId id="305" r:id="rId8"/>
    <p:sldId id="309" r:id="rId9"/>
    <p:sldId id="306" r:id="rId10"/>
    <p:sldId id="311" r:id="rId11"/>
    <p:sldId id="310" r:id="rId12"/>
    <p:sldId id="291" r:id="rId13"/>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70CA264-A177-5740-83E9-FB3CF1B45604}">
          <p14:sldIdLst>
            <p14:sldId id="295"/>
            <p14:sldId id="304"/>
            <p14:sldId id="308"/>
            <p14:sldId id="305"/>
            <p14:sldId id="309"/>
            <p14:sldId id="306"/>
            <p14:sldId id="311"/>
            <p14:sldId id="310"/>
            <p14:sldId id="291"/>
          </p14:sldIdLst>
        </p14:section>
      </p14:sectionLst>
    </p:ext>
    <p:ext uri="{EFAFB233-063F-42B5-8137-9DF3F51BA10A}">
      <p15:sldGuideLst xmlns:p15="http://schemas.microsoft.com/office/powerpoint/2012/main">
        <p15:guide id="1" orient="horz" pos="768" userDrawn="1">
          <p15:clr>
            <a:srgbClr val="A4A3A4"/>
          </p15:clr>
        </p15:guide>
        <p15:guide id="2" pos="3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oulen, Jonathan" initials="SJ" lastIdx="1" clrIdx="0">
    <p:extLst>
      <p:ext uri="{19B8F6BF-5375-455C-9EA6-DF929625EA0E}">
        <p15:presenceInfo xmlns:p15="http://schemas.microsoft.com/office/powerpoint/2012/main" userId="S::jsoulen@mbakerintl.com::5b1b6d80-919d-4899-a995-368c8aa5c4b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4368"/>
    <a:srgbClr val="00335B"/>
    <a:srgbClr val="00355F"/>
    <a:srgbClr val="0E335D"/>
    <a:srgbClr val="004474"/>
    <a:srgbClr val="021452"/>
    <a:srgbClr val="81B3D9"/>
    <a:srgbClr val="B8184A"/>
    <a:srgbClr val="0092D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66" d="100"/>
          <a:sy n="166" d="100"/>
        </p:scale>
        <p:origin x="-144" y="120"/>
      </p:cViewPr>
      <p:guideLst>
        <p:guide orient="horz" pos="768"/>
        <p:guide pos="36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425CAC-733D-4353-832D-E1D702299E25}" type="doc">
      <dgm:prSet loTypeId="urn:microsoft.com/office/officeart/2005/8/layout/radial2" loCatId="relationship" qsTypeId="urn:microsoft.com/office/officeart/2005/8/quickstyle/3d1" qsCatId="3D" csTypeId="urn:microsoft.com/office/officeart/2005/8/colors/accent1_2" csCatId="accent1" phldr="1"/>
      <dgm:spPr/>
      <dgm:t>
        <a:bodyPr/>
        <a:lstStyle/>
        <a:p>
          <a:endParaRPr lang="en-US"/>
        </a:p>
      </dgm:t>
    </dgm:pt>
    <dgm:pt modelId="{41F74690-41BC-4774-8756-85B904EDDDFB}">
      <dgm:prSet phldrT="[Text]" custT="1"/>
      <dgm:spPr>
        <a:gradFill rotWithShape="0">
          <a:gsLst>
            <a:gs pos="0">
              <a:srgbClr val="B4D4A8"/>
            </a:gs>
            <a:gs pos="80000">
              <a:srgbClr val="B4D4A8"/>
            </a:gs>
            <a:gs pos="100000">
              <a:srgbClr val="B4D4A8"/>
            </a:gs>
          </a:gsLst>
        </a:gradFill>
      </dgm:spPr>
      <dgm:t>
        <a:bodyPr/>
        <a:lstStyle/>
        <a:p>
          <a:r>
            <a:rPr lang="en-US" sz="1600" b="1" dirty="0">
              <a:solidFill>
                <a:schemeClr val="accent1">
                  <a:lumMod val="75000"/>
                </a:schemeClr>
              </a:solidFill>
            </a:rPr>
            <a:t>LiDAR Sensor</a:t>
          </a:r>
        </a:p>
      </dgm:t>
    </dgm:pt>
    <dgm:pt modelId="{BE6F123F-ED28-42A8-BE20-4C24EBA4E6BA}" type="parTrans" cxnId="{EF9800B8-1032-4C36-8634-4B8E019BE105}">
      <dgm:prSet/>
      <dgm:spPr/>
      <dgm:t>
        <a:bodyPr/>
        <a:lstStyle/>
        <a:p>
          <a:endParaRPr lang="en-US"/>
        </a:p>
      </dgm:t>
    </dgm:pt>
    <dgm:pt modelId="{17DD8C0D-E0EF-445D-B182-F3BC205BBCCB}" type="sibTrans" cxnId="{EF9800B8-1032-4C36-8634-4B8E019BE105}">
      <dgm:prSet/>
      <dgm:spPr/>
      <dgm:t>
        <a:bodyPr/>
        <a:lstStyle/>
        <a:p>
          <a:endParaRPr lang="en-US"/>
        </a:p>
      </dgm:t>
    </dgm:pt>
    <dgm:pt modelId="{3CC6BF87-4B80-45DB-B63B-0AD95A5FD177}">
      <dgm:prSet phldrT="[Text]" custT="1"/>
      <dgm:spPr>
        <a:gradFill rotWithShape="0">
          <a:gsLst>
            <a:gs pos="0">
              <a:srgbClr val="B4D4A8"/>
            </a:gs>
            <a:gs pos="80000">
              <a:srgbClr val="B4D4A8"/>
            </a:gs>
            <a:gs pos="100000">
              <a:srgbClr val="B4D4A8"/>
            </a:gs>
          </a:gsLst>
        </a:gradFill>
      </dgm:spPr>
      <dgm:t>
        <a:bodyPr/>
        <a:lstStyle/>
        <a:p>
          <a:r>
            <a:rPr lang="en-US" sz="1600" b="1" dirty="0">
              <a:solidFill>
                <a:schemeClr val="accent1">
                  <a:lumMod val="75000"/>
                </a:schemeClr>
              </a:solidFill>
            </a:rPr>
            <a:t>IMU</a:t>
          </a:r>
        </a:p>
      </dgm:t>
    </dgm:pt>
    <dgm:pt modelId="{41F91CDC-CAAF-4716-BD81-A8DC90303AB3}" type="parTrans" cxnId="{9174D799-CD31-4AAF-AA32-9A0906855578}">
      <dgm:prSet/>
      <dgm:spPr/>
      <dgm:t>
        <a:bodyPr/>
        <a:lstStyle/>
        <a:p>
          <a:endParaRPr lang="en-US"/>
        </a:p>
      </dgm:t>
    </dgm:pt>
    <dgm:pt modelId="{5F2965C5-BC8E-4569-A61C-CD8062A83C2A}" type="sibTrans" cxnId="{9174D799-CD31-4AAF-AA32-9A0906855578}">
      <dgm:prSet/>
      <dgm:spPr/>
      <dgm:t>
        <a:bodyPr/>
        <a:lstStyle/>
        <a:p>
          <a:endParaRPr lang="en-US"/>
        </a:p>
      </dgm:t>
    </dgm:pt>
    <dgm:pt modelId="{364412DE-C97E-405B-B9AD-5C4572004993}">
      <dgm:prSet phldrT="[Text]" custT="1"/>
      <dgm:spPr>
        <a:gradFill rotWithShape="0">
          <a:gsLst>
            <a:gs pos="0">
              <a:srgbClr val="B4D4A8"/>
            </a:gs>
            <a:gs pos="80000">
              <a:srgbClr val="B4D4A8"/>
            </a:gs>
            <a:gs pos="100000">
              <a:srgbClr val="B4D4A8"/>
            </a:gs>
          </a:gsLst>
        </a:gradFill>
      </dgm:spPr>
      <dgm:t>
        <a:bodyPr/>
        <a:lstStyle/>
        <a:p>
          <a:r>
            <a:rPr lang="en-US" sz="1600" b="1" dirty="0">
              <a:solidFill>
                <a:schemeClr val="accent1">
                  <a:lumMod val="75000"/>
                </a:schemeClr>
              </a:solidFill>
            </a:rPr>
            <a:t>GPS</a:t>
          </a:r>
        </a:p>
      </dgm:t>
    </dgm:pt>
    <dgm:pt modelId="{E4010884-C151-4E1D-881A-12BB6061D229}" type="parTrans" cxnId="{B0122976-98D5-4AC5-996F-0AB5039E344E}">
      <dgm:prSet/>
      <dgm:spPr/>
      <dgm:t>
        <a:bodyPr/>
        <a:lstStyle/>
        <a:p>
          <a:endParaRPr lang="en-US"/>
        </a:p>
      </dgm:t>
    </dgm:pt>
    <dgm:pt modelId="{9F03E237-6E73-49E4-8E65-5CA996F3A9B0}" type="sibTrans" cxnId="{B0122976-98D5-4AC5-996F-0AB5039E344E}">
      <dgm:prSet/>
      <dgm:spPr/>
      <dgm:t>
        <a:bodyPr/>
        <a:lstStyle/>
        <a:p>
          <a:endParaRPr lang="en-US"/>
        </a:p>
      </dgm:t>
    </dgm:pt>
    <dgm:pt modelId="{0EE8EFDE-B8CA-4411-B244-A23B4EC7FB4B}">
      <dgm:prSet phldrT="[Text]" custT="1"/>
      <dgm:spPr>
        <a:gradFill rotWithShape="0">
          <a:gsLst>
            <a:gs pos="0">
              <a:srgbClr val="B4D4A8"/>
            </a:gs>
            <a:gs pos="80000">
              <a:srgbClr val="B4D4A8"/>
            </a:gs>
            <a:gs pos="100000">
              <a:srgbClr val="B4D4A8"/>
            </a:gs>
          </a:gsLst>
        </a:gradFill>
      </dgm:spPr>
      <dgm:t>
        <a:bodyPr/>
        <a:lstStyle/>
        <a:p>
          <a:r>
            <a:rPr lang="en-US" sz="1600" b="1" dirty="0">
              <a:solidFill>
                <a:schemeClr val="accent1">
                  <a:lumMod val="75000"/>
                </a:schemeClr>
              </a:solidFill>
            </a:rPr>
            <a:t>Camera</a:t>
          </a:r>
        </a:p>
      </dgm:t>
    </dgm:pt>
    <dgm:pt modelId="{09D91125-63DB-4096-A367-D65F639C4ABF}" type="parTrans" cxnId="{B8FC372A-4C3B-4169-AD8E-98BCCA6E8D18}">
      <dgm:prSet/>
      <dgm:spPr/>
      <dgm:t>
        <a:bodyPr/>
        <a:lstStyle/>
        <a:p>
          <a:endParaRPr lang="en-US"/>
        </a:p>
      </dgm:t>
    </dgm:pt>
    <dgm:pt modelId="{C2A24CC4-22E1-4D13-AE1F-D31CAA4D8ECE}" type="sibTrans" cxnId="{B8FC372A-4C3B-4169-AD8E-98BCCA6E8D18}">
      <dgm:prSet/>
      <dgm:spPr/>
      <dgm:t>
        <a:bodyPr/>
        <a:lstStyle/>
        <a:p>
          <a:endParaRPr lang="en-US"/>
        </a:p>
      </dgm:t>
    </dgm:pt>
    <dgm:pt modelId="{F25ABAE3-93AE-46CA-B231-94D0F6694291}" type="pres">
      <dgm:prSet presAssocID="{E5425CAC-733D-4353-832D-E1D702299E25}" presName="composite" presStyleCnt="0">
        <dgm:presLayoutVars>
          <dgm:chMax val="5"/>
          <dgm:dir/>
          <dgm:animLvl val="ctr"/>
          <dgm:resizeHandles val="exact"/>
        </dgm:presLayoutVars>
      </dgm:prSet>
      <dgm:spPr/>
    </dgm:pt>
    <dgm:pt modelId="{5C35460B-54F4-457E-BE51-AD5D1AD62E91}" type="pres">
      <dgm:prSet presAssocID="{E5425CAC-733D-4353-832D-E1D702299E25}" presName="cycle" presStyleCnt="0"/>
      <dgm:spPr/>
    </dgm:pt>
    <dgm:pt modelId="{A5C49ED5-6453-451C-BA3A-B65C819C35AC}" type="pres">
      <dgm:prSet presAssocID="{E5425CAC-733D-4353-832D-E1D702299E25}" presName="centerShape" presStyleCnt="0"/>
      <dgm:spPr/>
    </dgm:pt>
    <dgm:pt modelId="{1BA1B6CE-9165-43DB-B54E-93298DFDA391}" type="pres">
      <dgm:prSet presAssocID="{E5425CAC-733D-4353-832D-E1D702299E25}" presName="connSite" presStyleLbl="node1" presStyleIdx="0" presStyleCnt="5"/>
      <dgm:spPr/>
    </dgm:pt>
    <dgm:pt modelId="{A0DF9640-6F8F-4EEA-A6F3-ABADFBDB2693}" type="pres">
      <dgm:prSet presAssocID="{E5425CAC-733D-4353-832D-E1D702299E25}" presName="visible" presStyleLbl="node1" presStyleIdx="0" presStyleCnt="5" custScaleX="133758" custScaleY="133758"/>
      <dgm:spPr>
        <a:gradFill rotWithShape="0">
          <a:gsLst>
            <a:gs pos="0">
              <a:srgbClr val="D2A000"/>
            </a:gs>
            <a:gs pos="80000">
              <a:srgbClr val="D2A000"/>
            </a:gs>
            <a:gs pos="100000">
              <a:srgbClr val="D2A000"/>
            </a:gs>
          </a:gsLst>
        </a:gradFill>
      </dgm:spPr>
    </dgm:pt>
    <dgm:pt modelId="{199F2F3E-6912-4BC4-A9A0-E923482F2760}" type="pres">
      <dgm:prSet presAssocID="{BE6F123F-ED28-42A8-BE20-4C24EBA4E6BA}" presName="Name25" presStyleLbl="parChTrans1D1" presStyleIdx="0" presStyleCnt="4"/>
      <dgm:spPr/>
    </dgm:pt>
    <dgm:pt modelId="{2F66576A-7081-4947-B8EB-295B9FC611DE}" type="pres">
      <dgm:prSet presAssocID="{41F74690-41BC-4774-8756-85B904EDDDFB}" presName="node" presStyleCnt="0"/>
      <dgm:spPr/>
    </dgm:pt>
    <dgm:pt modelId="{B750C3C3-20B6-477C-ACF8-C7DB4A34CE20}" type="pres">
      <dgm:prSet presAssocID="{41F74690-41BC-4774-8756-85B904EDDDFB}" presName="parentNode" presStyleLbl="node1" presStyleIdx="1" presStyleCnt="5" custScaleX="134908" custScaleY="134665" custLinFactNeighborX="-18121" custLinFactNeighborY="1812">
        <dgm:presLayoutVars>
          <dgm:chMax val="1"/>
          <dgm:bulletEnabled val="1"/>
        </dgm:presLayoutVars>
      </dgm:prSet>
      <dgm:spPr/>
    </dgm:pt>
    <dgm:pt modelId="{BFB5532A-417A-4418-9956-CDC7FB50CD0C}" type="pres">
      <dgm:prSet presAssocID="{41F74690-41BC-4774-8756-85B904EDDDFB}" presName="childNode" presStyleLbl="revTx" presStyleIdx="0" presStyleCnt="0">
        <dgm:presLayoutVars>
          <dgm:bulletEnabled val="1"/>
        </dgm:presLayoutVars>
      </dgm:prSet>
      <dgm:spPr/>
    </dgm:pt>
    <dgm:pt modelId="{44CE91F9-AD10-4D2F-8724-006B4B3B2F1E}" type="pres">
      <dgm:prSet presAssocID="{41F91CDC-CAAF-4716-BD81-A8DC90303AB3}" presName="Name25" presStyleLbl="parChTrans1D1" presStyleIdx="1" presStyleCnt="4"/>
      <dgm:spPr/>
    </dgm:pt>
    <dgm:pt modelId="{E644878C-A128-4AF4-9874-673364DD50FA}" type="pres">
      <dgm:prSet presAssocID="{3CC6BF87-4B80-45DB-B63B-0AD95A5FD177}" presName="node" presStyleCnt="0"/>
      <dgm:spPr/>
    </dgm:pt>
    <dgm:pt modelId="{D053500C-F1BB-4DE4-8509-9560E59ABDDE}" type="pres">
      <dgm:prSet presAssocID="{3CC6BF87-4B80-45DB-B63B-0AD95A5FD177}" presName="parentNode" presStyleLbl="node1" presStyleIdx="2" presStyleCnt="5" custScaleX="132519" custScaleY="132519" custLinFactNeighborX="18635" custLinFactNeighborY="-1864">
        <dgm:presLayoutVars>
          <dgm:chMax val="1"/>
          <dgm:bulletEnabled val="1"/>
        </dgm:presLayoutVars>
      </dgm:prSet>
      <dgm:spPr/>
    </dgm:pt>
    <dgm:pt modelId="{5A146ACE-C00A-45B6-AB24-3717BD712BEC}" type="pres">
      <dgm:prSet presAssocID="{3CC6BF87-4B80-45DB-B63B-0AD95A5FD177}" presName="childNode" presStyleLbl="revTx" presStyleIdx="0" presStyleCnt="0">
        <dgm:presLayoutVars>
          <dgm:bulletEnabled val="1"/>
        </dgm:presLayoutVars>
      </dgm:prSet>
      <dgm:spPr/>
    </dgm:pt>
    <dgm:pt modelId="{8F4CAB4C-7195-45D1-8570-4E87A788FA2A}" type="pres">
      <dgm:prSet presAssocID="{E4010884-C151-4E1D-881A-12BB6061D229}" presName="Name25" presStyleLbl="parChTrans1D1" presStyleIdx="2" presStyleCnt="4"/>
      <dgm:spPr/>
    </dgm:pt>
    <dgm:pt modelId="{B5B3E3F3-1B6C-4B43-A575-4929194A27AF}" type="pres">
      <dgm:prSet presAssocID="{364412DE-C97E-405B-B9AD-5C4572004993}" presName="node" presStyleCnt="0"/>
      <dgm:spPr/>
    </dgm:pt>
    <dgm:pt modelId="{E5E6F93D-5AB1-4D0F-B745-C1988698F4E0}" type="pres">
      <dgm:prSet presAssocID="{364412DE-C97E-405B-B9AD-5C4572004993}" presName="parentNode" presStyleLbl="node1" presStyleIdx="3" presStyleCnt="5" custScaleX="131317" custScaleY="131317" custLinFactNeighborX="16566" custLinFactNeighborY="9318">
        <dgm:presLayoutVars>
          <dgm:chMax val="1"/>
          <dgm:bulletEnabled val="1"/>
        </dgm:presLayoutVars>
      </dgm:prSet>
      <dgm:spPr/>
    </dgm:pt>
    <dgm:pt modelId="{6E223E95-2E59-4C7B-8EE8-D1CF8640E9FC}" type="pres">
      <dgm:prSet presAssocID="{364412DE-C97E-405B-B9AD-5C4572004993}" presName="childNode" presStyleLbl="revTx" presStyleIdx="0" presStyleCnt="0">
        <dgm:presLayoutVars>
          <dgm:bulletEnabled val="1"/>
        </dgm:presLayoutVars>
      </dgm:prSet>
      <dgm:spPr/>
    </dgm:pt>
    <dgm:pt modelId="{3B4258D6-336C-4F2F-B4D8-E0B97149CC92}" type="pres">
      <dgm:prSet presAssocID="{09D91125-63DB-4096-A367-D65F639C4ABF}" presName="Name25" presStyleLbl="parChTrans1D1" presStyleIdx="3" presStyleCnt="4"/>
      <dgm:spPr/>
    </dgm:pt>
    <dgm:pt modelId="{44B371A4-F91A-4FB1-B9F5-CEAC2829194B}" type="pres">
      <dgm:prSet presAssocID="{0EE8EFDE-B8CA-4411-B244-A23B4EC7FB4B}" presName="node" presStyleCnt="0"/>
      <dgm:spPr/>
    </dgm:pt>
    <dgm:pt modelId="{2B139476-6DC2-4968-99A2-7FD79A3DD6CE}" type="pres">
      <dgm:prSet presAssocID="{0EE8EFDE-B8CA-4411-B244-A23B4EC7FB4B}" presName="parentNode" presStyleLbl="node1" presStyleIdx="4" presStyleCnt="5" custScaleX="131747" custScaleY="131747" custLinFactNeighborX="-18121" custLinFactNeighborY="-5530">
        <dgm:presLayoutVars>
          <dgm:chMax val="1"/>
          <dgm:bulletEnabled val="1"/>
        </dgm:presLayoutVars>
      </dgm:prSet>
      <dgm:spPr/>
    </dgm:pt>
    <dgm:pt modelId="{6C2F7563-85C9-4F36-A27F-820BE5BA68F1}" type="pres">
      <dgm:prSet presAssocID="{0EE8EFDE-B8CA-4411-B244-A23B4EC7FB4B}" presName="childNode" presStyleLbl="revTx" presStyleIdx="0" presStyleCnt="0">
        <dgm:presLayoutVars>
          <dgm:bulletEnabled val="1"/>
        </dgm:presLayoutVars>
      </dgm:prSet>
      <dgm:spPr/>
    </dgm:pt>
  </dgm:ptLst>
  <dgm:cxnLst>
    <dgm:cxn modelId="{B5614201-D2A8-4746-A0B0-354719F7E7D2}" type="presOf" srcId="{0EE8EFDE-B8CA-4411-B244-A23B4EC7FB4B}" destId="{2B139476-6DC2-4968-99A2-7FD79A3DD6CE}" srcOrd="0" destOrd="0" presId="urn:microsoft.com/office/officeart/2005/8/layout/radial2"/>
    <dgm:cxn modelId="{FD13FF08-98D1-48E3-BCD5-C97BE7683259}" type="presOf" srcId="{09D91125-63DB-4096-A367-D65F639C4ABF}" destId="{3B4258D6-336C-4F2F-B4D8-E0B97149CC92}" srcOrd="0" destOrd="0" presId="urn:microsoft.com/office/officeart/2005/8/layout/radial2"/>
    <dgm:cxn modelId="{B8FC372A-4C3B-4169-AD8E-98BCCA6E8D18}" srcId="{E5425CAC-733D-4353-832D-E1D702299E25}" destId="{0EE8EFDE-B8CA-4411-B244-A23B4EC7FB4B}" srcOrd="3" destOrd="0" parTransId="{09D91125-63DB-4096-A367-D65F639C4ABF}" sibTransId="{C2A24CC4-22E1-4D13-AE1F-D31CAA4D8ECE}"/>
    <dgm:cxn modelId="{117DA037-C111-4CE6-91A4-E0138813CFED}" type="presOf" srcId="{3CC6BF87-4B80-45DB-B63B-0AD95A5FD177}" destId="{D053500C-F1BB-4DE4-8509-9560E59ABDDE}" srcOrd="0" destOrd="0" presId="urn:microsoft.com/office/officeart/2005/8/layout/radial2"/>
    <dgm:cxn modelId="{758CD554-AD0F-4866-9E36-0F57011A09FC}" type="presOf" srcId="{364412DE-C97E-405B-B9AD-5C4572004993}" destId="{E5E6F93D-5AB1-4D0F-B745-C1988698F4E0}" srcOrd="0" destOrd="0" presId="urn:microsoft.com/office/officeart/2005/8/layout/radial2"/>
    <dgm:cxn modelId="{B0122976-98D5-4AC5-996F-0AB5039E344E}" srcId="{E5425CAC-733D-4353-832D-E1D702299E25}" destId="{364412DE-C97E-405B-B9AD-5C4572004993}" srcOrd="2" destOrd="0" parTransId="{E4010884-C151-4E1D-881A-12BB6061D229}" sibTransId="{9F03E237-6E73-49E4-8E65-5CA996F3A9B0}"/>
    <dgm:cxn modelId="{FD489D57-AA12-4C28-9346-919CA55D486B}" type="presOf" srcId="{41F74690-41BC-4774-8756-85B904EDDDFB}" destId="{B750C3C3-20B6-477C-ACF8-C7DB4A34CE20}" srcOrd="0" destOrd="0" presId="urn:microsoft.com/office/officeart/2005/8/layout/radial2"/>
    <dgm:cxn modelId="{C87F008D-0B20-43D7-BA5C-F331B09A8E0E}" type="presOf" srcId="{BE6F123F-ED28-42A8-BE20-4C24EBA4E6BA}" destId="{199F2F3E-6912-4BC4-A9A0-E923482F2760}" srcOrd="0" destOrd="0" presId="urn:microsoft.com/office/officeart/2005/8/layout/radial2"/>
    <dgm:cxn modelId="{9174D799-CD31-4AAF-AA32-9A0906855578}" srcId="{E5425CAC-733D-4353-832D-E1D702299E25}" destId="{3CC6BF87-4B80-45DB-B63B-0AD95A5FD177}" srcOrd="1" destOrd="0" parTransId="{41F91CDC-CAAF-4716-BD81-A8DC90303AB3}" sibTransId="{5F2965C5-BC8E-4569-A61C-CD8062A83C2A}"/>
    <dgm:cxn modelId="{F4E570B2-AC2C-473D-BD67-DA72D90A1AD2}" type="presOf" srcId="{41F91CDC-CAAF-4716-BD81-A8DC90303AB3}" destId="{44CE91F9-AD10-4D2F-8724-006B4B3B2F1E}" srcOrd="0" destOrd="0" presId="urn:microsoft.com/office/officeart/2005/8/layout/radial2"/>
    <dgm:cxn modelId="{EF9800B8-1032-4C36-8634-4B8E019BE105}" srcId="{E5425CAC-733D-4353-832D-E1D702299E25}" destId="{41F74690-41BC-4774-8756-85B904EDDDFB}" srcOrd="0" destOrd="0" parTransId="{BE6F123F-ED28-42A8-BE20-4C24EBA4E6BA}" sibTransId="{17DD8C0D-E0EF-445D-B182-F3BC205BBCCB}"/>
    <dgm:cxn modelId="{31914DC9-D1FC-41A6-86E3-92FBEB9A62F4}" type="presOf" srcId="{E4010884-C151-4E1D-881A-12BB6061D229}" destId="{8F4CAB4C-7195-45D1-8570-4E87A788FA2A}" srcOrd="0" destOrd="0" presId="urn:microsoft.com/office/officeart/2005/8/layout/radial2"/>
    <dgm:cxn modelId="{A8FBC2F4-BFB2-4D09-A673-CA76E9E90909}" type="presOf" srcId="{E5425CAC-733D-4353-832D-E1D702299E25}" destId="{F25ABAE3-93AE-46CA-B231-94D0F6694291}" srcOrd="0" destOrd="0" presId="urn:microsoft.com/office/officeart/2005/8/layout/radial2"/>
    <dgm:cxn modelId="{B57716E5-043C-448F-9E4D-DE55F59AC7BC}" type="presParOf" srcId="{F25ABAE3-93AE-46CA-B231-94D0F6694291}" destId="{5C35460B-54F4-457E-BE51-AD5D1AD62E91}" srcOrd="0" destOrd="0" presId="urn:microsoft.com/office/officeart/2005/8/layout/radial2"/>
    <dgm:cxn modelId="{EC5F0D95-C067-4280-99D9-0F2D6518E344}" type="presParOf" srcId="{5C35460B-54F4-457E-BE51-AD5D1AD62E91}" destId="{A5C49ED5-6453-451C-BA3A-B65C819C35AC}" srcOrd="0" destOrd="0" presId="urn:microsoft.com/office/officeart/2005/8/layout/radial2"/>
    <dgm:cxn modelId="{D76E14E6-F2E9-4825-810F-89D1FA033D4B}" type="presParOf" srcId="{A5C49ED5-6453-451C-BA3A-B65C819C35AC}" destId="{1BA1B6CE-9165-43DB-B54E-93298DFDA391}" srcOrd="0" destOrd="0" presId="urn:microsoft.com/office/officeart/2005/8/layout/radial2"/>
    <dgm:cxn modelId="{FE409877-25EC-4FC9-95D0-536C1EFEB5D4}" type="presParOf" srcId="{A5C49ED5-6453-451C-BA3A-B65C819C35AC}" destId="{A0DF9640-6F8F-4EEA-A6F3-ABADFBDB2693}" srcOrd="1" destOrd="0" presId="urn:microsoft.com/office/officeart/2005/8/layout/radial2"/>
    <dgm:cxn modelId="{8F1603CF-A8A1-4014-B5BF-32139B846730}" type="presParOf" srcId="{5C35460B-54F4-457E-BE51-AD5D1AD62E91}" destId="{199F2F3E-6912-4BC4-A9A0-E923482F2760}" srcOrd="1" destOrd="0" presId="urn:microsoft.com/office/officeart/2005/8/layout/radial2"/>
    <dgm:cxn modelId="{9ED99D01-5F31-44B7-A247-557C9DBC62DE}" type="presParOf" srcId="{5C35460B-54F4-457E-BE51-AD5D1AD62E91}" destId="{2F66576A-7081-4947-B8EB-295B9FC611DE}" srcOrd="2" destOrd="0" presId="urn:microsoft.com/office/officeart/2005/8/layout/radial2"/>
    <dgm:cxn modelId="{20E48CAB-5D05-4FFF-8C19-72A25832B9AC}" type="presParOf" srcId="{2F66576A-7081-4947-B8EB-295B9FC611DE}" destId="{B750C3C3-20B6-477C-ACF8-C7DB4A34CE20}" srcOrd="0" destOrd="0" presId="urn:microsoft.com/office/officeart/2005/8/layout/radial2"/>
    <dgm:cxn modelId="{2740ED79-6714-4AA5-A8F0-FCB62D9532D7}" type="presParOf" srcId="{2F66576A-7081-4947-B8EB-295B9FC611DE}" destId="{BFB5532A-417A-4418-9956-CDC7FB50CD0C}" srcOrd="1" destOrd="0" presId="urn:microsoft.com/office/officeart/2005/8/layout/radial2"/>
    <dgm:cxn modelId="{0C9A173D-1924-4DB9-8C16-B2F3EB579459}" type="presParOf" srcId="{5C35460B-54F4-457E-BE51-AD5D1AD62E91}" destId="{44CE91F9-AD10-4D2F-8724-006B4B3B2F1E}" srcOrd="3" destOrd="0" presId="urn:microsoft.com/office/officeart/2005/8/layout/radial2"/>
    <dgm:cxn modelId="{946298D8-925E-4EB1-BB1C-067E9B4DD0E8}" type="presParOf" srcId="{5C35460B-54F4-457E-BE51-AD5D1AD62E91}" destId="{E644878C-A128-4AF4-9874-673364DD50FA}" srcOrd="4" destOrd="0" presId="urn:microsoft.com/office/officeart/2005/8/layout/radial2"/>
    <dgm:cxn modelId="{127378CE-64D4-4A2D-8FC9-1775F53E8816}" type="presParOf" srcId="{E644878C-A128-4AF4-9874-673364DD50FA}" destId="{D053500C-F1BB-4DE4-8509-9560E59ABDDE}" srcOrd="0" destOrd="0" presId="urn:microsoft.com/office/officeart/2005/8/layout/radial2"/>
    <dgm:cxn modelId="{AFF04595-9435-4A5D-851C-346477266F5A}" type="presParOf" srcId="{E644878C-A128-4AF4-9874-673364DD50FA}" destId="{5A146ACE-C00A-45B6-AB24-3717BD712BEC}" srcOrd="1" destOrd="0" presId="urn:microsoft.com/office/officeart/2005/8/layout/radial2"/>
    <dgm:cxn modelId="{C88043DC-6E05-425F-87A8-88C2A224BF3A}" type="presParOf" srcId="{5C35460B-54F4-457E-BE51-AD5D1AD62E91}" destId="{8F4CAB4C-7195-45D1-8570-4E87A788FA2A}" srcOrd="5" destOrd="0" presId="urn:microsoft.com/office/officeart/2005/8/layout/radial2"/>
    <dgm:cxn modelId="{C04DB714-5EC1-4D31-8026-27AD0AEE52D5}" type="presParOf" srcId="{5C35460B-54F4-457E-BE51-AD5D1AD62E91}" destId="{B5B3E3F3-1B6C-4B43-A575-4929194A27AF}" srcOrd="6" destOrd="0" presId="urn:microsoft.com/office/officeart/2005/8/layout/radial2"/>
    <dgm:cxn modelId="{0A1CCF79-D535-445F-B789-F08AD1E4D724}" type="presParOf" srcId="{B5B3E3F3-1B6C-4B43-A575-4929194A27AF}" destId="{E5E6F93D-5AB1-4D0F-B745-C1988698F4E0}" srcOrd="0" destOrd="0" presId="urn:microsoft.com/office/officeart/2005/8/layout/radial2"/>
    <dgm:cxn modelId="{9F2EB7CD-546C-45B5-BFB0-0A0CABEF5466}" type="presParOf" srcId="{B5B3E3F3-1B6C-4B43-A575-4929194A27AF}" destId="{6E223E95-2E59-4C7B-8EE8-D1CF8640E9FC}" srcOrd="1" destOrd="0" presId="urn:microsoft.com/office/officeart/2005/8/layout/radial2"/>
    <dgm:cxn modelId="{FB754EF1-843B-4B24-AF3B-F53B0CDF7EF8}" type="presParOf" srcId="{5C35460B-54F4-457E-BE51-AD5D1AD62E91}" destId="{3B4258D6-336C-4F2F-B4D8-E0B97149CC92}" srcOrd="7" destOrd="0" presId="urn:microsoft.com/office/officeart/2005/8/layout/radial2"/>
    <dgm:cxn modelId="{4EB613F1-2263-4F4F-B33D-FA5A5EE90C94}" type="presParOf" srcId="{5C35460B-54F4-457E-BE51-AD5D1AD62E91}" destId="{44B371A4-F91A-4FB1-B9F5-CEAC2829194B}" srcOrd="8" destOrd="0" presId="urn:microsoft.com/office/officeart/2005/8/layout/radial2"/>
    <dgm:cxn modelId="{ED43EA10-BFBA-46CB-AA43-05E0D3F4026D}" type="presParOf" srcId="{44B371A4-F91A-4FB1-B9F5-CEAC2829194B}" destId="{2B139476-6DC2-4968-99A2-7FD79A3DD6CE}" srcOrd="0" destOrd="0" presId="urn:microsoft.com/office/officeart/2005/8/layout/radial2"/>
    <dgm:cxn modelId="{77B88AE2-6B52-4CC2-B893-6BC070AC937C}" type="presParOf" srcId="{44B371A4-F91A-4FB1-B9F5-CEAC2829194B}" destId="{6C2F7563-85C9-4F36-A27F-820BE5BA68F1}" srcOrd="1" destOrd="0" presId="urn:microsoft.com/office/officeart/2005/8/layout/radial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4258D6-336C-4F2F-B4D8-E0B97149CC92}">
      <dsp:nvSpPr>
        <dsp:cNvPr id="0" name=""/>
        <dsp:cNvSpPr/>
      </dsp:nvSpPr>
      <dsp:spPr>
        <a:xfrm rot="3963084">
          <a:off x="771420" y="2487210"/>
          <a:ext cx="481428" cy="65039"/>
        </a:xfrm>
        <a:custGeom>
          <a:avLst/>
          <a:gdLst/>
          <a:ahLst/>
          <a:cxnLst/>
          <a:rect l="0" t="0" r="0" b="0"/>
          <a:pathLst>
            <a:path>
              <a:moveTo>
                <a:pt x="0" y="32519"/>
              </a:moveTo>
              <a:lnTo>
                <a:pt x="481428" y="32519"/>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F4CAB4C-7195-45D1-8570-4E87A788FA2A}">
      <dsp:nvSpPr>
        <dsp:cNvPr id="0" name=""/>
        <dsp:cNvSpPr/>
      </dsp:nvSpPr>
      <dsp:spPr>
        <a:xfrm rot="1373098">
          <a:off x="1152972" y="2097182"/>
          <a:ext cx="507883" cy="65039"/>
        </a:xfrm>
        <a:custGeom>
          <a:avLst/>
          <a:gdLst/>
          <a:ahLst/>
          <a:cxnLst/>
          <a:rect l="0" t="0" r="0" b="0"/>
          <a:pathLst>
            <a:path>
              <a:moveTo>
                <a:pt x="0" y="32519"/>
              </a:moveTo>
              <a:lnTo>
                <a:pt x="507883" y="32519"/>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4CE91F9-AD10-4D2F-8724-006B4B3B2F1E}">
      <dsp:nvSpPr>
        <dsp:cNvPr id="0" name=""/>
        <dsp:cNvSpPr/>
      </dsp:nvSpPr>
      <dsp:spPr>
        <a:xfrm rot="20363475">
          <a:off x="1156859" y="1538625"/>
          <a:ext cx="503217" cy="65039"/>
        </a:xfrm>
        <a:custGeom>
          <a:avLst/>
          <a:gdLst/>
          <a:ahLst/>
          <a:cxnLst/>
          <a:rect l="0" t="0" r="0" b="0"/>
          <a:pathLst>
            <a:path>
              <a:moveTo>
                <a:pt x="0" y="32519"/>
              </a:moveTo>
              <a:lnTo>
                <a:pt x="503217" y="32519"/>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99F2F3E-6912-4BC4-A9A0-E923482F2760}">
      <dsp:nvSpPr>
        <dsp:cNvPr id="0" name=""/>
        <dsp:cNvSpPr/>
      </dsp:nvSpPr>
      <dsp:spPr>
        <a:xfrm rot="17603658">
          <a:off x="759022" y="1108589"/>
          <a:ext cx="497683" cy="65039"/>
        </a:xfrm>
        <a:custGeom>
          <a:avLst/>
          <a:gdLst/>
          <a:ahLst/>
          <a:cxnLst/>
          <a:rect l="0" t="0" r="0" b="0"/>
          <a:pathLst>
            <a:path>
              <a:moveTo>
                <a:pt x="0" y="32519"/>
              </a:moveTo>
              <a:lnTo>
                <a:pt x="497683" y="32519"/>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0DF9640-6F8F-4EEA-A6F3-ABADFBDB2693}">
      <dsp:nvSpPr>
        <dsp:cNvPr id="0" name=""/>
        <dsp:cNvSpPr/>
      </dsp:nvSpPr>
      <dsp:spPr>
        <a:xfrm>
          <a:off x="-180930" y="945847"/>
          <a:ext cx="1777538" cy="1777538"/>
        </a:xfrm>
        <a:prstGeom prst="ellipse">
          <a:avLst/>
        </a:prstGeom>
        <a:gradFill rotWithShape="0">
          <a:gsLst>
            <a:gs pos="0">
              <a:srgbClr val="D2A000"/>
            </a:gs>
            <a:gs pos="80000">
              <a:srgbClr val="D2A000"/>
            </a:gs>
            <a:gs pos="100000">
              <a:srgbClr val="D2A000"/>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B750C3C3-20B6-477C-ACF8-C7DB4A34CE20}">
      <dsp:nvSpPr>
        <dsp:cNvPr id="0" name=""/>
        <dsp:cNvSpPr/>
      </dsp:nvSpPr>
      <dsp:spPr>
        <a:xfrm>
          <a:off x="782053" y="-117036"/>
          <a:ext cx="1075692" cy="1073754"/>
        </a:xfrm>
        <a:prstGeom prst="ellipse">
          <a:avLst/>
        </a:prstGeom>
        <a:gradFill rotWithShape="0">
          <a:gsLst>
            <a:gs pos="0">
              <a:srgbClr val="B4D4A8"/>
            </a:gs>
            <a:gs pos="80000">
              <a:srgbClr val="B4D4A8"/>
            </a:gs>
            <a:gs pos="100000">
              <a:srgbClr val="B4D4A8"/>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accent1">
                  <a:lumMod val="75000"/>
                </a:schemeClr>
              </a:solidFill>
            </a:rPr>
            <a:t>LiDAR Sensor</a:t>
          </a:r>
        </a:p>
      </dsp:txBody>
      <dsp:txXfrm>
        <a:off x="939584" y="40212"/>
        <a:ext cx="760630" cy="759258"/>
      </dsp:txXfrm>
    </dsp:sp>
    <dsp:sp modelId="{D053500C-F1BB-4DE4-8509-9560E59ABDDE}">
      <dsp:nvSpPr>
        <dsp:cNvPr id="0" name=""/>
        <dsp:cNvSpPr/>
      </dsp:nvSpPr>
      <dsp:spPr>
        <a:xfrm>
          <a:off x="1610165" y="768299"/>
          <a:ext cx="1056643" cy="1056643"/>
        </a:xfrm>
        <a:prstGeom prst="ellipse">
          <a:avLst/>
        </a:prstGeom>
        <a:gradFill rotWithShape="0">
          <a:gsLst>
            <a:gs pos="0">
              <a:srgbClr val="B4D4A8"/>
            </a:gs>
            <a:gs pos="80000">
              <a:srgbClr val="B4D4A8"/>
            </a:gs>
            <a:gs pos="100000">
              <a:srgbClr val="B4D4A8"/>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accent1">
                  <a:lumMod val="75000"/>
                </a:schemeClr>
              </a:solidFill>
            </a:rPr>
            <a:t>IMU</a:t>
          </a:r>
        </a:p>
      </dsp:txBody>
      <dsp:txXfrm>
        <a:off x="1764907" y="923041"/>
        <a:ext cx="747159" cy="747159"/>
      </dsp:txXfrm>
    </dsp:sp>
    <dsp:sp modelId="{E5E6F93D-5AB1-4D0F-B745-C1988698F4E0}">
      <dsp:nvSpPr>
        <dsp:cNvPr id="0" name=""/>
        <dsp:cNvSpPr/>
      </dsp:nvSpPr>
      <dsp:spPr>
        <a:xfrm>
          <a:off x="1599658" y="1908516"/>
          <a:ext cx="1047059" cy="1047059"/>
        </a:xfrm>
        <a:prstGeom prst="ellipse">
          <a:avLst/>
        </a:prstGeom>
        <a:gradFill rotWithShape="0">
          <a:gsLst>
            <a:gs pos="0">
              <a:srgbClr val="B4D4A8"/>
            </a:gs>
            <a:gs pos="80000">
              <a:srgbClr val="B4D4A8"/>
            </a:gs>
            <a:gs pos="100000">
              <a:srgbClr val="B4D4A8"/>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accent1">
                  <a:lumMod val="75000"/>
                </a:schemeClr>
              </a:solidFill>
            </a:rPr>
            <a:t>GPS</a:t>
          </a:r>
        </a:p>
      </dsp:txBody>
      <dsp:txXfrm>
        <a:off x="1752996" y="2061854"/>
        <a:ext cx="740383" cy="740383"/>
      </dsp:txXfrm>
    </dsp:sp>
    <dsp:sp modelId="{2B139476-6DC2-4968-99A2-7FD79A3DD6CE}">
      <dsp:nvSpPr>
        <dsp:cNvPr id="0" name=""/>
        <dsp:cNvSpPr/>
      </dsp:nvSpPr>
      <dsp:spPr>
        <a:xfrm>
          <a:off x="797805" y="2694502"/>
          <a:ext cx="1050488" cy="1050488"/>
        </a:xfrm>
        <a:prstGeom prst="ellipse">
          <a:avLst/>
        </a:prstGeom>
        <a:gradFill rotWithShape="0">
          <a:gsLst>
            <a:gs pos="0">
              <a:srgbClr val="B4D4A8"/>
            </a:gs>
            <a:gs pos="80000">
              <a:srgbClr val="B4D4A8"/>
            </a:gs>
            <a:gs pos="100000">
              <a:srgbClr val="B4D4A8"/>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accent1">
                  <a:lumMod val="75000"/>
                </a:schemeClr>
              </a:solidFill>
            </a:rPr>
            <a:t>Camera</a:t>
          </a:r>
        </a:p>
      </dsp:txBody>
      <dsp:txXfrm>
        <a:off x="951645" y="2848342"/>
        <a:ext cx="742808" cy="742808"/>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8A19208D-B9F0-6048-AC10-F7C170492077}" type="datetimeFigureOut">
              <a:rPr lang="en-US" smtClean="0"/>
              <a:pPr/>
              <a:t>8/6/2018</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240C12FF-B86E-744A-931E-C445EA2473F4}" type="slidenum">
              <a:rPr lang="en-US" smtClean="0"/>
              <a:pPr/>
              <a:t>‹#›</a:t>
            </a:fld>
            <a:endParaRPr lang="en-US"/>
          </a:p>
        </p:txBody>
      </p:sp>
    </p:spTree>
    <p:extLst>
      <p:ext uri="{BB962C8B-B14F-4D97-AF65-F5344CB8AC3E}">
        <p14:creationId xmlns:p14="http://schemas.microsoft.com/office/powerpoint/2010/main" val="353871607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53F4B8DE-DAB2-1847-B52A-4B2C312BA0C5}" type="datetimeFigureOut">
              <a:rPr lang="en-US" smtClean="0"/>
              <a:pPr/>
              <a:t>8/6/2018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8445291B-FF80-EA44-8B3C-4BCC1E93A847}" type="slidenum">
              <a:rPr lang="en-US" smtClean="0"/>
              <a:pPr/>
              <a:t>‹#›</a:t>
            </a:fld>
            <a:endParaRPr lang="en-US"/>
          </a:p>
        </p:txBody>
      </p:sp>
    </p:spTree>
    <p:extLst>
      <p:ext uri="{BB962C8B-B14F-4D97-AF65-F5344CB8AC3E}">
        <p14:creationId xmlns:p14="http://schemas.microsoft.com/office/powerpoint/2010/main" val="331249091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a:t>Landing page when you login</a:t>
            </a:r>
          </a:p>
          <a:p>
            <a:pPr marL="285750" indent="-285750">
              <a:buFont typeface="Arial" panose="020B0604020202020204" pitchFamily="34" charset="0"/>
              <a:buChar char="•"/>
            </a:pPr>
            <a:r>
              <a:rPr lang="en-US"/>
              <a:t>Staff get emails when there are new work orders in their area of expertise</a:t>
            </a:r>
          </a:p>
          <a:p>
            <a:pPr marL="285750" indent="-285750">
              <a:buFont typeface="Arial" panose="020B0604020202020204" pitchFamily="34" charset="0"/>
              <a:buChar char="•"/>
            </a:pPr>
            <a:r>
              <a:rPr lang="en-US"/>
              <a:t>My Orders shows all your assigned orders.</a:t>
            </a:r>
          </a:p>
          <a:p>
            <a:pPr marL="742950" lvl="1" indent="-285750">
              <a:buFont typeface="Arial" panose="020B0604020202020204" pitchFamily="34" charset="0"/>
              <a:buChar char="•"/>
            </a:pPr>
            <a:r>
              <a:rPr lang="en-US"/>
              <a:t>Click an order number or the Edit button to get information about the task.</a:t>
            </a:r>
          </a:p>
          <a:p>
            <a:pPr marL="742950" lvl="1" indent="-285750">
              <a:buFont typeface="Arial" panose="020B0604020202020204" pitchFamily="34" charset="0"/>
              <a:buChar char="•"/>
            </a:pPr>
            <a:r>
              <a:rPr lang="en-US"/>
              <a:t>Click the hand to unclaim the task.</a:t>
            </a:r>
          </a:p>
          <a:p>
            <a:pPr marL="742950" lvl="1" indent="-285750">
              <a:buFont typeface="Arial" panose="020B0604020202020204" pitchFamily="34" charset="0"/>
              <a:buChar char="•"/>
            </a:pPr>
            <a:r>
              <a:rPr lang="en-US"/>
              <a:t>Click the checkmark to complete the task. Depending on its status in the workflow, this can send the task to QA or mark it as complete</a:t>
            </a:r>
          </a:p>
          <a:p>
            <a:pPr marL="285750" indent="-285750">
              <a:buFont typeface="Arial" panose="020B0604020202020204" pitchFamily="34" charset="0"/>
              <a:buChar char="•"/>
            </a:pPr>
            <a:r>
              <a:rPr lang="en-US"/>
              <a:t>Current Orders shows all active orders. Ones you can claim have a hand icon.</a:t>
            </a:r>
          </a:p>
          <a:p>
            <a:pPr marL="742950" lvl="1" indent="-285750">
              <a:buFont typeface="Arial" panose="020B0604020202020204" pitchFamily="34" charset="0"/>
              <a:buChar char="•"/>
            </a:pPr>
            <a:r>
              <a:rPr lang="en-US"/>
              <a:t>Staff can claim any task they have permission to work on (different users can have permissions to complete tasks, perform QA, or have access to different types of projects based on their expertise)</a:t>
            </a:r>
          </a:p>
          <a:p>
            <a:pPr marL="742950" lvl="1" indent="-285750">
              <a:buFont typeface="Arial" panose="020B0604020202020204" pitchFamily="34" charset="0"/>
              <a:buChar char="•"/>
            </a:pPr>
            <a:r>
              <a:rPr lang="en-US"/>
              <a:t>Managers can assign a task to a user</a:t>
            </a:r>
          </a:p>
        </p:txBody>
      </p:sp>
      <p:sp>
        <p:nvSpPr>
          <p:cNvPr id="4" name="Slide Number Placeholder 3"/>
          <p:cNvSpPr>
            <a:spLocks noGrp="1"/>
          </p:cNvSpPr>
          <p:nvPr>
            <p:ph type="sldNum" sz="quarter" idx="10"/>
          </p:nvPr>
        </p:nvSpPr>
        <p:spPr/>
        <p:txBody>
          <a:bodyPr/>
          <a:lstStyle/>
          <a:p>
            <a:fld id="{8445291B-FF80-EA44-8B3C-4BCC1E93A847}" type="slidenum">
              <a:rPr lang="en-US" smtClean="0"/>
              <a:pPr/>
              <a:t>2</a:t>
            </a:fld>
            <a:endParaRPr lang="en-US"/>
          </a:p>
        </p:txBody>
      </p:sp>
    </p:spTree>
    <p:extLst>
      <p:ext uri="{BB962C8B-B14F-4D97-AF65-F5344CB8AC3E}">
        <p14:creationId xmlns:p14="http://schemas.microsoft.com/office/powerpoint/2010/main" val="2519512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8445291B-FF80-EA44-8B3C-4BCC1E93A847}" type="slidenum">
              <a:rPr lang="en-US" smtClean="0"/>
              <a:pPr/>
              <a:t>3</a:t>
            </a:fld>
            <a:endParaRPr lang="en-US"/>
          </a:p>
        </p:txBody>
      </p:sp>
    </p:spTree>
    <p:extLst>
      <p:ext uri="{BB962C8B-B14F-4D97-AF65-F5344CB8AC3E}">
        <p14:creationId xmlns:p14="http://schemas.microsoft.com/office/powerpoint/2010/main" val="745096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45291B-FF80-EA44-8B3C-4BCC1E93A847}" type="slidenum">
              <a:rPr lang="en-US" smtClean="0"/>
              <a:pPr/>
              <a:t>4</a:t>
            </a:fld>
            <a:endParaRPr lang="en-US"/>
          </a:p>
        </p:txBody>
      </p:sp>
    </p:spTree>
    <p:extLst>
      <p:ext uri="{BB962C8B-B14F-4D97-AF65-F5344CB8AC3E}">
        <p14:creationId xmlns:p14="http://schemas.microsoft.com/office/powerpoint/2010/main" val="270815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Users can only edit and delete their own notes</a:t>
            </a:r>
          </a:p>
          <a:p>
            <a:endParaRPr lang="en-US"/>
          </a:p>
          <a:p>
            <a:r>
              <a:rPr lang="en-US"/>
              <a:t>Identify files that are needed for internal communication and which can go to the client</a:t>
            </a:r>
          </a:p>
        </p:txBody>
      </p:sp>
      <p:sp>
        <p:nvSpPr>
          <p:cNvPr id="4" name="Slide Number Placeholder 3"/>
          <p:cNvSpPr>
            <a:spLocks noGrp="1"/>
          </p:cNvSpPr>
          <p:nvPr>
            <p:ph type="sldNum" sz="quarter" idx="10"/>
          </p:nvPr>
        </p:nvSpPr>
        <p:spPr/>
        <p:txBody>
          <a:bodyPr/>
          <a:lstStyle/>
          <a:p>
            <a:fld id="{8445291B-FF80-EA44-8B3C-4BCC1E93A847}" type="slidenum">
              <a:rPr lang="en-US" smtClean="0"/>
              <a:pPr/>
              <a:t>5</a:t>
            </a:fld>
            <a:endParaRPr lang="en-US"/>
          </a:p>
        </p:txBody>
      </p:sp>
    </p:spTree>
    <p:extLst>
      <p:ext uri="{BB962C8B-B14F-4D97-AF65-F5344CB8AC3E}">
        <p14:creationId xmlns:p14="http://schemas.microsoft.com/office/powerpoint/2010/main" val="170898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45291B-FF80-EA44-8B3C-4BCC1E93A847}" type="slidenum">
              <a:rPr lang="en-US" smtClean="0"/>
              <a:pPr/>
              <a:t>6</a:t>
            </a:fld>
            <a:endParaRPr lang="en-US"/>
          </a:p>
        </p:txBody>
      </p:sp>
    </p:spTree>
    <p:extLst>
      <p:ext uri="{BB962C8B-B14F-4D97-AF65-F5344CB8AC3E}">
        <p14:creationId xmlns:p14="http://schemas.microsoft.com/office/powerpoint/2010/main" val="4234212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45291B-FF80-EA44-8B3C-4BCC1E93A847}" type="slidenum">
              <a:rPr lang="en-US" smtClean="0"/>
              <a:pPr/>
              <a:t>7</a:t>
            </a:fld>
            <a:endParaRPr lang="en-US"/>
          </a:p>
        </p:txBody>
      </p:sp>
    </p:spTree>
    <p:extLst>
      <p:ext uri="{BB962C8B-B14F-4D97-AF65-F5344CB8AC3E}">
        <p14:creationId xmlns:p14="http://schemas.microsoft.com/office/powerpoint/2010/main" val="2607903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45291B-FF80-EA44-8B3C-4BCC1E93A847}" type="slidenum">
              <a:rPr lang="en-US" smtClean="0"/>
              <a:pPr/>
              <a:t>8</a:t>
            </a:fld>
            <a:endParaRPr lang="en-US"/>
          </a:p>
        </p:txBody>
      </p:sp>
    </p:spTree>
    <p:extLst>
      <p:ext uri="{BB962C8B-B14F-4D97-AF65-F5344CB8AC3E}">
        <p14:creationId xmlns:p14="http://schemas.microsoft.com/office/powerpoint/2010/main" val="27297140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D87E923-A535-C04C-B570-13E3017CCD98}"/>
              </a:ext>
            </a:extLst>
          </p:cNvPr>
          <p:cNvSpPr txBox="1"/>
          <p:nvPr userDrawn="1"/>
        </p:nvSpPr>
        <p:spPr>
          <a:xfrm>
            <a:off x="8193987" y="196740"/>
            <a:ext cx="399185" cy="307777"/>
          </a:xfrm>
          <a:prstGeom prst="rect">
            <a:avLst/>
          </a:prstGeom>
          <a:noFill/>
        </p:spPr>
        <p:txBody>
          <a:bodyPr wrap="square" rtlCol="0">
            <a:spAutoFit/>
          </a:bodyPr>
          <a:lstStyle/>
          <a:p>
            <a:pPr algn="ctr"/>
            <a:fld id="{4AF3910B-2A09-AB41-BAF4-4C09D54F3D50}" type="slidenum">
              <a:rPr lang="en-US" sz="1400" b="1" smtClean="0">
                <a:solidFill>
                  <a:srgbClr val="00335B"/>
                </a:solidFill>
              </a:rPr>
              <a:pPr algn="ctr"/>
              <a:t>‹#›</a:t>
            </a:fld>
            <a:endParaRPr lang="en-US" sz="1400" b="1">
              <a:solidFill>
                <a:srgbClr val="00335B"/>
              </a:solidFill>
            </a:endParaRPr>
          </a:p>
        </p:txBody>
      </p:sp>
      <p:sp>
        <p:nvSpPr>
          <p:cNvPr id="4" name="Title 1">
            <a:extLst>
              <a:ext uri="{FF2B5EF4-FFF2-40B4-BE49-F238E27FC236}">
                <a16:creationId xmlns:a16="http://schemas.microsoft.com/office/drawing/2014/main" id="{91A59574-8E18-6241-800F-DA17F7BC0987}"/>
              </a:ext>
            </a:extLst>
          </p:cNvPr>
          <p:cNvSpPr>
            <a:spLocks noGrp="1"/>
          </p:cNvSpPr>
          <p:nvPr>
            <p:ph type="title" hasCustomPrompt="1"/>
          </p:nvPr>
        </p:nvSpPr>
        <p:spPr>
          <a:xfrm>
            <a:off x="568578" y="207504"/>
            <a:ext cx="7555826" cy="358938"/>
          </a:xfrm>
          <a:prstGeom prst="rect">
            <a:avLst/>
          </a:prstGeom>
        </p:spPr>
        <p:txBody>
          <a:bodyPr/>
          <a:lstStyle>
            <a:lvl1pPr>
              <a:defRPr sz="2000" b="0" i="0">
                <a:solidFill>
                  <a:srgbClr val="0F4368"/>
                </a:solidFill>
                <a:latin typeface="Apex New Medium" panose="02010600040501010103" pitchFamily="2" charset="77"/>
                <a:ea typeface="Apex New Medium" panose="02010600040501010103" pitchFamily="2" charset="77"/>
              </a:defRPr>
            </a:lvl1pPr>
          </a:lstStyle>
          <a:p>
            <a:r>
              <a:rPr lang="en-US"/>
              <a:t>SLIDE TITLE HERE</a:t>
            </a:r>
          </a:p>
        </p:txBody>
      </p:sp>
    </p:spTree>
    <p:extLst>
      <p:ext uri="{BB962C8B-B14F-4D97-AF65-F5344CB8AC3E}">
        <p14:creationId xmlns:p14="http://schemas.microsoft.com/office/powerpoint/2010/main" val="1226384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84A59EB-03E1-1842-AD13-17817F69747D}"/>
              </a:ext>
            </a:extLst>
          </p:cNvPr>
          <p:cNvSpPr>
            <a:spLocks noGrp="1"/>
          </p:cNvSpPr>
          <p:nvPr>
            <p:ph sz="quarter" idx="12" hasCustomPrompt="1"/>
          </p:nvPr>
        </p:nvSpPr>
        <p:spPr>
          <a:xfrm>
            <a:off x="630068" y="1051965"/>
            <a:ext cx="3667125" cy="440427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sz="1800"/>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a:t>Text Box 1</a:t>
            </a:r>
          </a:p>
        </p:txBody>
      </p:sp>
      <p:sp>
        <p:nvSpPr>
          <p:cNvPr id="12" name="Content Placeholder 9">
            <a:extLst>
              <a:ext uri="{FF2B5EF4-FFF2-40B4-BE49-F238E27FC236}">
                <a16:creationId xmlns:a16="http://schemas.microsoft.com/office/drawing/2014/main" id="{E8F67D56-77B8-3A4D-BAD5-93EF9B7C2EDC}"/>
              </a:ext>
            </a:extLst>
          </p:cNvPr>
          <p:cNvSpPr>
            <a:spLocks noGrp="1"/>
          </p:cNvSpPr>
          <p:nvPr>
            <p:ph sz="quarter" idx="13" hasCustomPrompt="1"/>
          </p:nvPr>
        </p:nvSpPr>
        <p:spPr>
          <a:xfrm>
            <a:off x="4832624" y="1051965"/>
            <a:ext cx="3667125" cy="440427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sz="1800"/>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a:t>Text Box 2</a:t>
            </a:r>
          </a:p>
        </p:txBody>
      </p:sp>
      <p:sp>
        <p:nvSpPr>
          <p:cNvPr id="8" name="TextBox 7">
            <a:extLst>
              <a:ext uri="{FF2B5EF4-FFF2-40B4-BE49-F238E27FC236}">
                <a16:creationId xmlns:a16="http://schemas.microsoft.com/office/drawing/2014/main" id="{FD724085-1E47-B241-BE24-1464BFC33480}"/>
              </a:ext>
            </a:extLst>
          </p:cNvPr>
          <p:cNvSpPr txBox="1"/>
          <p:nvPr userDrawn="1"/>
        </p:nvSpPr>
        <p:spPr>
          <a:xfrm>
            <a:off x="8193987" y="196740"/>
            <a:ext cx="399185" cy="307777"/>
          </a:xfrm>
          <a:prstGeom prst="rect">
            <a:avLst/>
          </a:prstGeom>
          <a:noFill/>
        </p:spPr>
        <p:txBody>
          <a:bodyPr wrap="square" rtlCol="0">
            <a:spAutoFit/>
          </a:bodyPr>
          <a:lstStyle/>
          <a:p>
            <a:pPr algn="ctr"/>
            <a:fld id="{4AF3910B-2A09-AB41-BAF4-4C09D54F3D50}" type="slidenum">
              <a:rPr lang="en-US" sz="1400" b="1" smtClean="0">
                <a:solidFill>
                  <a:srgbClr val="00335B"/>
                </a:solidFill>
              </a:rPr>
              <a:pPr algn="ctr"/>
              <a:t>‹#›</a:t>
            </a:fld>
            <a:endParaRPr lang="en-US" sz="1400" b="1">
              <a:solidFill>
                <a:srgbClr val="00335B"/>
              </a:solidFill>
            </a:endParaRPr>
          </a:p>
        </p:txBody>
      </p:sp>
      <p:sp>
        <p:nvSpPr>
          <p:cNvPr id="9" name="Title 1">
            <a:extLst>
              <a:ext uri="{FF2B5EF4-FFF2-40B4-BE49-F238E27FC236}">
                <a16:creationId xmlns:a16="http://schemas.microsoft.com/office/drawing/2014/main" id="{ADE1A56A-D347-764D-8F08-DD8869959CE3}"/>
              </a:ext>
            </a:extLst>
          </p:cNvPr>
          <p:cNvSpPr>
            <a:spLocks noGrp="1"/>
          </p:cNvSpPr>
          <p:nvPr>
            <p:ph type="title" hasCustomPrompt="1"/>
          </p:nvPr>
        </p:nvSpPr>
        <p:spPr>
          <a:xfrm>
            <a:off x="568578" y="207504"/>
            <a:ext cx="7555826" cy="358938"/>
          </a:xfrm>
          <a:prstGeom prst="rect">
            <a:avLst/>
          </a:prstGeom>
        </p:spPr>
        <p:txBody>
          <a:bodyPr/>
          <a:lstStyle>
            <a:lvl1pPr>
              <a:defRPr sz="2000" b="0" i="0">
                <a:solidFill>
                  <a:srgbClr val="0F4368"/>
                </a:solidFill>
                <a:latin typeface="Apex New Medium" panose="02010600040501010103" pitchFamily="2" charset="77"/>
                <a:ea typeface="Apex New Medium" panose="02010600040501010103" pitchFamily="2" charset="77"/>
              </a:defRPr>
            </a:lvl1pPr>
          </a:lstStyle>
          <a:p>
            <a:r>
              <a:rPr lang="en-US"/>
              <a:t>SLIDE TITLE HERE</a:t>
            </a:r>
          </a:p>
        </p:txBody>
      </p:sp>
    </p:spTree>
    <p:extLst>
      <p:ext uri="{BB962C8B-B14F-4D97-AF65-F5344CB8AC3E}">
        <p14:creationId xmlns:p14="http://schemas.microsoft.com/office/powerpoint/2010/main" val="1809091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E2B63CF-C7C2-DD44-B07E-CCB978588CB1}"/>
              </a:ext>
            </a:extLst>
          </p:cNvPr>
          <p:cNvSpPr>
            <a:spLocks noGrp="1"/>
          </p:cNvSpPr>
          <p:nvPr>
            <p:ph sz="quarter" idx="13" hasCustomPrompt="1"/>
          </p:nvPr>
        </p:nvSpPr>
        <p:spPr>
          <a:xfrm>
            <a:off x="632589" y="1060057"/>
            <a:ext cx="2320767" cy="4396182"/>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sz="1800"/>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a:t>Text Box 1</a:t>
            </a:r>
          </a:p>
        </p:txBody>
      </p:sp>
      <p:sp>
        <p:nvSpPr>
          <p:cNvPr id="11" name="Content Placeholder 9">
            <a:extLst>
              <a:ext uri="{FF2B5EF4-FFF2-40B4-BE49-F238E27FC236}">
                <a16:creationId xmlns:a16="http://schemas.microsoft.com/office/drawing/2014/main" id="{41A25EAA-3A87-E647-BA36-632FA0C8A668}"/>
              </a:ext>
            </a:extLst>
          </p:cNvPr>
          <p:cNvSpPr>
            <a:spLocks noGrp="1"/>
          </p:cNvSpPr>
          <p:nvPr>
            <p:ph sz="quarter" idx="14" hasCustomPrompt="1"/>
          </p:nvPr>
        </p:nvSpPr>
        <p:spPr>
          <a:xfrm>
            <a:off x="3406471" y="1060057"/>
            <a:ext cx="2320767" cy="4396182"/>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sz="1800"/>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a:t>Text Box 2</a:t>
            </a:r>
          </a:p>
        </p:txBody>
      </p:sp>
      <p:sp>
        <p:nvSpPr>
          <p:cNvPr id="12" name="Content Placeholder 9">
            <a:extLst>
              <a:ext uri="{FF2B5EF4-FFF2-40B4-BE49-F238E27FC236}">
                <a16:creationId xmlns:a16="http://schemas.microsoft.com/office/drawing/2014/main" id="{EA658731-E7BF-874C-970B-CA42DDD482D7}"/>
              </a:ext>
            </a:extLst>
          </p:cNvPr>
          <p:cNvSpPr>
            <a:spLocks noGrp="1"/>
          </p:cNvSpPr>
          <p:nvPr>
            <p:ph sz="quarter" idx="15" hasCustomPrompt="1"/>
          </p:nvPr>
        </p:nvSpPr>
        <p:spPr>
          <a:xfrm>
            <a:off x="6180354" y="1060057"/>
            <a:ext cx="2320767" cy="4396182"/>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a:buNone/>
              <a:tabLst/>
              <a:defRPr sz="1800"/>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a:t>Text Box 3</a:t>
            </a:r>
          </a:p>
        </p:txBody>
      </p:sp>
      <p:sp>
        <p:nvSpPr>
          <p:cNvPr id="9" name="TextBox 8">
            <a:extLst>
              <a:ext uri="{FF2B5EF4-FFF2-40B4-BE49-F238E27FC236}">
                <a16:creationId xmlns:a16="http://schemas.microsoft.com/office/drawing/2014/main" id="{7ADF37C4-3051-3949-9082-DFF2FD0F7242}"/>
              </a:ext>
            </a:extLst>
          </p:cNvPr>
          <p:cNvSpPr txBox="1"/>
          <p:nvPr userDrawn="1"/>
        </p:nvSpPr>
        <p:spPr>
          <a:xfrm>
            <a:off x="8193987" y="196740"/>
            <a:ext cx="399185" cy="307777"/>
          </a:xfrm>
          <a:prstGeom prst="rect">
            <a:avLst/>
          </a:prstGeom>
          <a:noFill/>
        </p:spPr>
        <p:txBody>
          <a:bodyPr wrap="square" rtlCol="0">
            <a:spAutoFit/>
          </a:bodyPr>
          <a:lstStyle/>
          <a:p>
            <a:pPr algn="ctr"/>
            <a:fld id="{4AF3910B-2A09-AB41-BAF4-4C09D54F3D50}" type="slidenum">
              <a:rPr lang="en-US" sz="1400" b="1" smtClean="0">
                <a:solidFill>
                  <a:srgbClr val="00335B"/>
                </a:solidFill>
              </a:rPr>
              <a:pPr algn="ctr"/>
              <a:t>‹#›</a:t>
            </a:fld>
            <a:endParaRPr lang="en-US" sz="1400" b="1">
              <a:solidFill>
                <a:srgbClr val="00335B"/>
              </a:solidFill>
            </a:endParaRPr>
          </a:p>
        </p:txBody>
      </p:sp>
      <p:sp>
        <p:nvSpPr>
          <p:cNvPr id="13" name="Title 1">
            <a:extLst>
              <a:ext uri="{FF2B5EF4-FFF2-40B4-BE49-F238E27FC236}">
                <a16:creationId xmlns:a16="http://schemas.microsoft.com/office/drawing/2014/main" id="{F5845C3C-AED0-0649-96C8-2B2A939669F9}"/>
              </a:ext>
            </a:extLst>
          </p:cNvPr>
          <p:cNvSpPr>
            <a:spLocks noGrp="1"/>
          </p:cNvSpPr>
          <p:nvPr>
            <p:ph type="title" hasCustomPrompt="1"/>
          </p:nvPr>
        </p:nvSpPr>
        <p:spPr>
          <a:xfrm>
            <a:off x="568578" y="207504"/>
            <a:ext cx="7555826" cy="358938"/>
          </a:xfrm>
          <a:prstGeom prst="rect">
            <a:avLst/>
          </a:prstGeom>
        </p:spPr>
        <p:txBody>
          <a:bodyPr/>
          <a:lstStyle>
            <a:lvl1pPr>
              <a:defRPr sz="2000" b="0" i="0">
                <a:solidFill>
                  <a:srgbClr val="0F4368"/>
                </a:solidFill>
                <a:latin typeface="Apex New Medium" panose="02010600040501010103" pitchFamily="2" charset="77"/>
                <a:ea typeface="Apex New Medium" panose="02010600040501010103" pitchFamily="2" charset="77"/>
              </a:defRPr>
            </a:lvl1pPr>
          </a:lstStyle>
          <a:p>
            <a:r>
              <a:rPr lang="en-US"/>
              <a:t>SLIDE TITLE HERE</a:t>
            </a:r>
          </a:p>
        </p:txBody>
      </p:sp>
    </p:spTree>
    <p:extLst>
      <p:ext uri="{BB962C8B-B14F-4D97-AF65-F5344CB8AC3E}">
        <p14:creationId xmlns:p14="http://schemas.microsoft.com/office/powerpoint/2010/main" val="1963319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6108D51-5BA4-1948-8C64-2DB591FEB435}"/>
              </a:ext>
            </a:extLst>
          </p:cNvPr>
          <p:cNvSpPr>
            <a:spLocks noGrp="1"/>
          </p:cNvSpPr>
          <p:nvPr>
            <p:ph type="pic" sz="quarter" idx="10"/>
          </p:nvPr>
        </p:nvSpPr>
        <p:spPr>
          <a:xfrm>
            <a:off x="650241" y="1011504"/>
            <a:ext cx="7894320" cy="4676509"/>
          </a:xfrm>
          <a:prstGeom prst="rect">
            <a:avLst/>
          </a:prstGeom>
        </p:spPr>
        <p:txBody>
          <a:bodyPr/>
          <a:lstStyle/>
          <a:p>
            <a:endParaRPr lang="en-US"/>
          </a:p>
        </p:txBody>
      </p:sp>
      <p:sp>
        <p:nvSpPr>
          <p:cNvPr id="5" name="TextBox 4">
            <a:extLst>
              <a:ext uri="{FF2B5EF4-FFF2-40B4-BE49-F238E27FC236}">
                <a16:creationId xmlns:a16="http://schemas.microsoft.com/office/drawing/2014/main" id="{354D9FFB-8D1B-4F4F-8AFC-589FFD3FAA32}"/>
              </a:ext>
            </a:extLst>
          </p:cNvPr>
          <p:cNvSpPr txBox="1"/>
          <p:nvPr userDrawn="1"/>
        </p:nvSpPr>
        <p:spPr>
          <a:xfrm>
            <a:off x="8193987" y="196740"/>
            <a:ext cx="399185" cy="307777"/>
          </a:xfrm>
          <a:prstGeom prst="rect">
            <a:avLst/>
          </a:prstGeom>
          <a:noFill/>
        </p:spPr>
        <p:txBody>
          <a:bodyPr wrap="square" rtlCol="0">
            <a:spAutoFit/>
          </a:bodyPr>
          <a:lstStyle/>
          <a:p>
            <a:pPr algn="ctr"/>
            <a:fld id="{4AF3910B-2A09-AB41-BAF4-4C09D54F3D50}" type="slidenum">
              <a:rPr lang="en-US" sz="1400" b="1" smtClean="0">
                <a:solidFill>
                  <a:srgbClr val="00335B"/>
                </a:solidFill>
              </a:rPr>
              <a:pPr algn="ctr"/>
              <a:t>‹#›</a:t>
            </a:fld>
            <a:endParaRPr lang="en-US" sz="1400" b="1">
              <a:solidFill>
                <a:srgbClr val="00335B"/>
              </a:solidFill>
            </a:endParaRPr>
          </a:p>
        </p:txBody>
      </p:sp>
      <p:sp>
        <p:nvSpPr>
          <p:cNvPr id="8" name="Title 1">
            <a:extLst>
              <a:ext uri="{FF2B5EF4-FFF2-40B4-BE49-F238E27FC236}">
                <a16:creationId xmlns:a16="http://schemas.microsoft.com/office/drawing/2014/main" id="{6AD2219C-C9B4-0C4B-ABB0-143B6E91EBC0}"/>
              </a:ext>
            </a:extLst>
          </p:cNvPr>
          <p:cNvSpPr>
            <a:spLocks noGrp="1"/>
          </p:cNvSpPr>
          <p:nvPr>
            <p:ph type="title" hasCustomPrompt="1"/>
          </p:nvPr>
        </p:nvSpPr>
        <p:spPr>
          <a:xfrm>
            <a:off x="568578" y="207504"/>
            <a:ext cx="7555826" cy="358938"/>
          </a:xfrm>
          <a:prstGeom prst="rect">
            <a:avLst/>
          </a:prstGeom>
        </p:spPr>
        <p:txBody>
          <a:bodyPr/>
          <a:lstStyle>
            <a:lvl1pPr>
              <a:defRPr sz="2000" b="0" i="0">
                <a:solidFill>
                  <a:srgbClr val="0F4368"/>
                </a:solidFill>
                <a:latin typeface="Apex New Medium" panose="02010600040501010103" pitchFamily="2" charset="77"/>
                <a:ea typeface="Apex New Medium" panose="02010600040501010103" pitchFamily="2" charset="77"/>
              </a:defRPr>
            </a:lvl1pPr>
          </a:lstStyle>
          <a:p>
            <a:r>
              <a:rPr lang="en-US"/>
              <a:t>SLIDE TITLE HERE</a:t>
            </a:r>
          </a:p>
        </p:txBody>
      </p:sp>
    </p:spTree>
    <p:extLst>
      <p:ext uri="{BB962C8B-B14F-4D97-AF65-F5344CB8AC3E}">
        <p14:creationId xmlns:p14="http://schemas.microsoft.com/office/powerpoint/2010/main" val="4028401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FBDE26A-0508-B044-9A72-EBB0F8D08DF2}"/>
              </a:ext>
            </a:extLst>
          </p:cNvPr>
          <p:cNvGrpSpPr/>
          <p:nvPr userDrawn="1"/>
        </p:nvGrpSpPr>
        <p:grpSpPr>
          <a:xfrm>
            <a:off x="0" y="0"/>
            <a:ext cx="9143999" cy="6850742"/>
            <a:chOff x="0" y="0"/>
            <a:chExt cx="9143999" cy="6850742"/>
          </a:xfrm>
        </p:grpSpPr>
        <p:pic>
          <p:nvPicPr>
            <p:cNvPr id="14" name="Picture 13">
              <a:extLst>
                <a:ext uri="{FF2B5EF4-FFF2-40B4-BE49-F238E27FC236}">
                  <a16:creationId xmlns:a16="http://schemas.microsoft.com/office/drawing/2014/main" id="{BB3184E6-BE37-444F-AB7A-E20B1B9561D2}"/>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l="1032" t="109" r="476" b="-2"/>
            <a:stretch/>
          </p:blipFill>
          <p:spPr>
            <a:xfrm>
              <a:off x="0" y="0"/>
              <a:ext cx="9006114" cy="6850742"/>
            </a:xfrm>
            <a:prstGeom prst="rect">
              <a:avLst/>
            </a:prstGeom>
          </p:spPr>
        </p:pic>
        <p:pic>
          <p:nvPicPr>
            <p:cNvPr id="15" name="Picture 14">
              <a:extLst>
                <a:ext uri="{FF2B5EF4-FFF2-40B4-BE49-F238E27FC236}">
                  <a16:creationId xmlns:a16="http://schemas.microsoft.com/office/drawing/2014/main" id="{E79175A0-D94C-4B49-9AFF-36AB51DF6269}"/>
                </a:ext>
              </a:extLst>
            </p:cNvPr>
            <p:cNvPicPr>
              <a:picLocks noChangeAspect="1"/>
            </p:cNvPicPr>
            <p:nvPr userDrawn="1"/>
          </p:nvPicPr>
          <p:blipFill rotWithShape="1">
            <a:blip r:embed="rId3" cstate="print">
              <a:alphaModFix/>
              <a:extLst>
                <a:ext uri="{28A0092B-C50C-407E-A947-70E740481C1C}">
                  <a14:useLocalDpi xmlns:a14="http://schemas.microsoft.com/office/drawing/2010/main"/>
                </a:ext>
              </a:extLst>
            </a:blip>
            <a:srcRect b="-2"/>
            <a:stretch/>
          </p:blipFill>
          <p:spPr>
            <a:xfrm>
              <a:off x="8860970" y="0"/>
              <a:ext cx="283029" cy="6850742"/>
            </a:xfrm>
            <a:prstGeom prst="rect">
              <a:avLst/>
            </a:prstGeom>
          </p:spPr>
        </p:pic>
      </p:grpSp>
    </p:spTree>
    <p:extLst>
      <p:ext uri="{BB962C8B-B14F-4D97-AF65-F5344CB8AC3E}">
        <p14:creationId xmlns:p14="http://schemas.microsoft.com/office/powerpoint/2010/main" val="2368317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7CE0131-AB57-A345-B2CF-C914E5C05048}"/>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t="-1063"/>
          <a:stretch/>
        </p:blipFill>
        <p:spPr>
          <a:xfrm>
            <a:off x="0" y="-87086"/>
            <a:ext cx="9144000" cy="6945086"/>
          </a:xfrm>
          <a:prstGeom prst="rect">
            <a:avLst/>
          </a:prstGeom>
        </p:spPr>
      </p:pic>
      <p:pic>
        <p:nvPicPr>
          <p:cNvPr id="16" name="Picture 15">
            <a:extLst>
              <a:ext uri="{FF2B5EF4-FFF2-40B4-BE49-F238E27FC236}">
                <a16:creationId xmlns:a16="http://schemas.microsoft.com/office/drawing/2014/main" id="{F9DF7FA2-D1FD-8A46-B5BB-2AED52FF642E}"/>
              </a:ext>
            </a:extLst>
          </p:cNvPr>
          <p:cNvPicPr>
            <a:picLocks noChangeAspect="1"/>
          </p:cNvPicPr>
          <p:nvPr userDrawn="1"/>
        </p:nvPicPr>
        <p:blipFill>
          <a:blip r:embed="rId3" cstate="print">
            <a:alphaModFix amt="20000"/>
            <a:extLst>
              <a:ext uri="{28A0092B-C50C-407E-A947-70E740481C1C}">
                <a14:useLocalDpi xmlns:a14="http://schemas.microsoft.com/office/drawing/2010/main"/>
              </a:ext>
            </a:extLst>
          </a:blip>
          <a:stretch>
            <a:fillRect/>
          </a:stretch>
        </p:blipFill>
        <p:spPr>
          <a:xfrm>
            <a:off x="4129314" y="1690913"/>
            <a:ext cx="7010399" cy="5007428"/>
          </a:xfrm>
          <a:prstGeom prst="rect">
            <a:avLst/>
          </a:prstGeom>
        </p:spPr>
      </p:pic>
      <p:pic>
        <p:nvPicPr>
          <p:cNvPr id="18" name="Picture 17">
            <a:extLst>
              <a:ext uri="{FF2B5EF4-FFF2-40B4-BE49-F238E27FC236}">
                <a16:creationId xmlns:a16="http://schemas.microsoft.com/office/drawing/2014/main" id="{6114E3D8-3D38-CF40-91F0-A4F992323E2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352367" y="1355051"/>
            <a:ext cx="2230121" cy="671723"/>
          </a:xfrm>
          <a:prstGeom prst="rect">
            <a:avLst/>
          </a:prstGeom>
        </p:spPr>
      </p:pic>
      <p:pic>
        <p:nvPicPr>
          <p:cNvPr id="20" name="Picture 19">
            <a:extLst>
              <a:ext uri="{FF2B5EF4-FFF2-40B4-BE49-F238E27FC236}">
                <a16:creationId xmlns:a16="http://schemas.microsoft.com/office/drawing/2014/main" id="{40D3C613-8929-9147-9904-C60FE08D28CA}"/>
              </a:ext>
            </a:extLst>
          </p:cNvPr>
          <p:cNvPicPr>
            <a:picLocks noChangeAspect="1"/>
          </p:cNvPicPr>
          <p:nvPr userDrawn="1"/>
        </p:nvPicPr>
        <p:blipFill>
          <a:blip r:embed="rId5"/>
          <a:stretch>
            <a:fillRect/>
          </a:stretch>
        </p:blipFill>
        <p:spPr>
          <a:xfrm>
            <a:off x="1081314" y="2267909"/>
            <a:ext cx="3127829" cy="624062"/>
          </a:xfrm>
          <a:prstGeom prst="rect">
            <a:avLst/>
          </a:prstGeom>
        </p:spPr>
      </p:pic>
    </p:spTree>
    <p:extLst>
      <p:ext uri="{BB962C8B-B14F-4D97-AF65-F5344CB8AC3E}">
        <p14:creationId xmlns:p14="http://schemas.microsoft.com/office/powerpoint/2010/main" val="2924204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529326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73" r:id="rId3"/>
    <p:sldLayoutId id="2147483674" r:id="rId4"/>
    <p:sldLayoutId id="2147483669" r:id="rId5"/>
    <p:sldLayoutId id="2147483676" r:id="rId6"/>
    <p:sldLayoutId id="2147483679" r:id="rId7"/>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0.emf"/><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905A1-C9A7-6540-9AF0-3A2DC3C9DB44}"/>
              </a:ext>
            </a:extLst>
          </p:cNvPr>
          <p:cNvSpPr txBox="1">
            <a:spLocks/>
          </p:cNvSpPr>
          <p:nvPr/>
        </p:nvSpPr>
        <p:spPr>
          <a:xfrm>
            <a:off x="0" y="960126"/>
            <a:ext cx="6122456" cy="3035927"/>
          </a:xfrm>
          <a:prstGeom prst="rect">
            <a:avLst/>
          </a:prstGeom>
        </p:spPr>
        <p:txBody>
          <a:bodyPr anchor="t">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70000"/>
              </a:lnSpc>
            </a:pPr>
            <a:r>
              <a:rPr lang="en-US" sz="12800" dirty="0">
                <a:solidFill>
                  <a:srgbClr val="004474"/>
                </a:solidFill>
                <a:latin typeface="Apex New Medium" charset="0"/>
                <a:ea typeface="Apex New Medium" charset="0"/>
                <a:cs typeface="Apex New Medium" charset="0"/>
              </a:rPr>
              <a:t>Mobile LiDAR </a:t>
            </a:r>
          </a:p>
          <a:p>
            <a:pPr algn="ctr">
              <a:lnSpc>
                <a:spcPct val="170000"/>
              </a:lnSpc>
            </a:pPr>
            <a:r>
              <a:rPr lang="en-US" sz="12800" dirty="0">
                <a:solidFill>
                  <a:srgbClr val="004474"/>
                </a:solidFill>
                <a:latin typeface="Apex New Medium" charset="0"/>
                <a:ea typeface="Apex New Medium" charset="0"/>
                <a:cs typeface="Apex New Medium" charset="0"/>
              </a:rPr>
              <a:t>and</a:t>
            </a:r>
          </a:p>
          <a:p>
            <a:pPr algn="ctr">
              <a:lnSpc>
                <a:spcPct val="170000"/>
              </a:lnSpc>
            </a:pPr>
            <a:r>
              <a:rPr lang="en-US" sz="12800" dirty="0">
                <a:solidFill>
                  <a:srgbClr val="004474"/>
                </a:solidFill>
                <a:latin typeface="Apex New Medium" charset="0"/>
                <a:ea typeface="Apex New Medium" charset="0"/>
                <a:cs typeface="Apex New Medium" charset="0"/>
              </a:rPr>
              <a:t>the 2016 Flood in</a:t>
            </a:r>
          </a:p>
          <a:p>
            <a:pPr algn="ctr">
              <a:lnSpc>
                <a:spcPct val="170000"/>
              </a:lnSpc>
            </a:pPr>
            <a:r>
              <a:rPr lang="en-US" sz="12800" dirty="0">
                <a:solidFill>
                  <a:srgbClr val="004474"/>
                </a:solidFill>
                <a:latin typeface="Apex New Medium" charset="0"/>
                <a:ea typeface="Apex New Medium" charset="0"/>
                <a:cs typeface="Apex New Medium" charset="0"/>
              </a:rPr>
              <a:t>Old Ellicott City</a:t>
            </a:r>
          </a:p>
          <a:p>
            <a:pPr algn="ctr">
              <a:lnSpc>
                <a:spcPct val="170000"/>
              </a:lnSpc>
            </a:pPr>
            <a:r>
              <a:rPr lang="en-US" sz="12800" dirty="0">
                <a:solidFill>
                  <a:srgbClr val="004474"/>
                </a:solidFill>
                <a:latin typeface="Apex New Medium" charset="0"/>
                <a:ea typeface="Apex New Medium" charset="0"/>
                <a:cs typeface="Apex New Medium" charset="0"/>
              </a:rPr>
              <a:t> </a:t>
            </a:r>
          </a:p>
          <a:p>
            <a:endParaRPr lang="en-US" sz="1400" dirty="0">
              <a:solidFill>
                <a:srgbClr val="021452"/>
              </a:solidFill>
              <a:latin typeface="Apex New Book" panose="02010600040501010103" pitchFamily="50" charset="0"/>
              <a:ea typeface="Apex New Book" panose="02010600040501010103" pitchFamily="50" charset="0"/>
            </a:endParaRPr>
          </a:p>
        </p:txBody>
      </p:sp>
    </p:spTree>
    <p:extLst>
      <p:ext uri="{BB962C8B-B14F-4D97-AF65-F5344CB8AC3E}">
        <p14:creationId xmlns:p14="http://schemas.microsoft.com/office/powerpoint/2010/main" val="6783037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F615E-A133-4504-816D-FD49AF696C97}"/>
              </a:ext>
            </a:extLst>
          </p:cNvPr>
          <p:cNvSpPr>
            <a:spLocks noGrp="1"/>
          </p:cNvSpPr>
          <p:nvPr>
            <p:ph type="title"/>
          </p:nvPr>
        </p:nvSpPr>
        <p:spPr/>
        <p:txBody>
          <a:bodyPr/>
          <a:lstStyle/>
          <a:p>
            <a:r>
              <a:rPr lang="en-US" dirty="0"/>
              <a:t>Mobile LiDAR</a:t>
            </a:r>
          </a:p>
        </p:txBody>
      </p:sp>
      <p:pic>
        <p:nvPicPr>
          <p:cNvPr id="5" name="Picture 4">
            <a:extLst>
              <a:ext uri="{FF2B5EF4-FFF2-40B4-BE49-F238E27FC236}">
                <a16:creationId xmlns:a16="http://schemas.microsoft.com/office/drawing/2014/main" id="{02B394CA-AFDA-4D32-9EFB-60F870EA10A3}"/>
              </a:ext>
            </a:extLst>
          </p:cNvPr>
          <p:cNvPicPr>
            <a:picLocks noChangeAspect="1"/>
          </p:cNvPicPr>
          <p:nvPr/>
        </p:nvPicPr>
        <p:blipFill rotWithShape="1">
          <a:blip r:embed="rId3"/>
          <a:srcRect l="7579" t="2031" r="5468" b="25437"/>
          <a:stretch/>
        </p:blipFill>
        <p:spPr>
          <a:xfrm>
            <a:off x="83762" y="839854"/>
            <a:ext cx="8962516" cy="5082736"/>
          </a:xfrm>
          <a:prstGeom prst="rect">
            <a:avLst/>
          </a:prstGeom>
        </p:spPr>
      </p:pic>
    </p:spTree>
    <p:extLst>
      <p:ext uri="{BB962C8B-B14F-4D97-AF65-F5344CB8AC3E}">
        <p14:creationId xmlns:p14="http://schemas.microsoft.com/office/powerpoint/2010/main" val="2616151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F615E-A133-4504-816D-FD49AF696C97}"/>
              </a:ext>
            </a:extLst>
          </p:cNvPr>
          <p:cNvSpPr>
            <a:spLocks noGrp="1"/>
          </p:cNvSpPr>
          <p:nvPr>
            <p:ph type="title"/>
          </p:nvPr>
        </p:nvSpPr>
        <p:spPr>
          <a:xfrm>
            <a:off x="568578" y="207504"/>
            <a:ext cx="7555826" cy="358938"/>
          </a:xfrm>
        </p:spPr>
        <p:txBody>
          <a:bodyPr/>
          <a:lstStyle/>
          <a:p>
            <a:r>
              <a:rPr lang="en-US" dirty="0"/>
              <a:t>Mobile LiDAR Instrument</a:t>
            </a:r>
          </a:p>
        </p:txBody>
      </p:sp>
      <p:pic>
        <p:nvPicPr>
          <p:cNvPr id="7" name="Picture 6">
            <a:extLst>
              <a:ext uri="{FF2B5EF4-FFF2-40B4-BE49-F238E27FC236}">
                <a16:creationId xmlns:a16="http://schemas.microsoft.com/office/drawing/2014/main" id="{DD88C04B-E842-48D7-83D6-CA428E14134E}"/>
              </a:ext>
            </a:extLst>
          </p:cNvPr>
          <p:cNvPicPr/>
          <p:nvPr/>
        </p:nvPicPr>
        <p:blipFill>
          <a:blip r:embed="rId3" cstate="print">
            <a:extLst>
              <a:ext uri="{28A0092B-C50C-407E-A947-70E740481C1C}">
                <a14:useLocalDpi xmlns:a14="http://schemas.microsoft.com/office/drawing/2010/main" val="0"/>
              </a:ext>
            </a:extLst>
          </a:blip>
          <a:srcRect t="23582" b="12681"/>
          <a:stretch>
            <a:fillRect/>
          </a:stretch>
        </p:blipFill>
        <p:spPr bwMode="auto">
          <a:xfrm>
            <a:off x="210188" y="684775"/>
            <a:ext cx="5634022" cy="5388034"/>
          </a:xfrm>
          <a:prstGeom prst="roundRect">
            <a:avLst>
              <a:gd name="adj" fmla="val 4115"/>
            </a:avLst>
          </a:prstGeom>
          <a:noFill/>
          <a:ln w="9525">
            <a:solidFill>
              <a:schemeClr val="accent1">
                <a:lumMod val="75000"/>
              </a:schemeClr>
            </a:solidFill>
            <a:miter lim="800000"/>
            <a:headEnd/>
            <a:tailEnd/>
          </a:ln>
        </p:spPr>
      </p:pic>
      <p:graphicFrame>
        <p:nvGraphicFramePr>
          <p:cNvPr id="8" name="Diagram 7">
            <a:extLst>
              <a:ext uri="{FF2B5EF4-FFF2-40B4-BE49-F238E27FC236}">
                <a16:creationId xmlns:a16="http://schemas.microsoft.com/office/drawing/2014/main" id="{28C11557-634B-47CB-9ADB-D83EFC53CBEB}"/>
              </a:ext>
            </a:extLst>
          </p:cNvPr>
          <p:cNvGraphicFramePr/>
          <p:nvPr>
            <p:extLst>
              <p:ext uri="{D42A27DB-BD31-4B8C-83A1-F6EECF244321}">
                <p14:modId xmlns:p14="http://schemas.microsoft.com/office/powerpoint/2010/main" val="3015921867"/>
              </p:ext>
            </p:extLst>
          </p:nvPr>
        </p:nvGraphicFramePr>
        <p:xfrm>
          <a:off x="6228121" y="1684068"/>
          <a:ext cx="3677879" cy="3657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 Box 2">
            <a:extLst>
              <a:ext uri="{FF2B5EF4-FFF2-40B4-BE49-F238E27FC236}">
                <a16:creationId xmlns:a16="http://schemas.microsoft.com/office/drawing/2014/main" id="{EAC453F7-1137-4581-99FC-35F4779C91D3}"/>
              </a:ext>
            </a:extLst>
          </p:cNvPr>
          <p:cNvSpPr txBox="1">
            <a:spLocks noChangeArrowheads="1"/>
          </p:cNvSpPr>
          <p:nvPr/>
        </p:nvSpPr>
        <p:spPr bwMode="auto">
          <a:xfrm>
            <a:off x="6048375" y="3055668"/>
            <a:ext cx="1724025" cy="6762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0"/>
              </a:spcAft>
              <a:buClrTx/>
              <a:buSzTx/>
              <a:buFontTx/>
              <a:buNone/>
              <a:tabLst/>
            </a:pPr>
            <a:r>
              <a:rPr kumimoji="0" lang="en-US" sz="2800" b="1" i="0" u="none" strike="noStrike" cap="none" normalizeH="0" baseline="0" dirty="0">
                <a:ln>
                  <a:noFill/>
                </a:ln>
                <a:solidFill>
                  <a:srgbClr val="FFFFFF"/>
                </a:solidFill>
                <a:effectLst/>
                <a:latin typeface="Calibri" pitchFamily="34" charset="0"/>
              </a:rPr>
              <a:t>Mobile LiDAR</a:t>
            </a:r>
            <a:endParaRPr kumimoji="0" lang="en-US" sz="2800" b="0" i="0" u="none" strike="noStrike" cap="none" normalizeH="0" baseline="0" dirty="0">
              <a:ln>
                <a:noFill/>
              </a:ln>
              <a:solidFill>
                <a:schemeClr val="tx1"/>
              </a:solidFill>
              <a:effectLst/>
              <a:latin typeface="Arial" pitchFamily="34" charset="0"/>
            </a:endParaRPr>
          </a:p>
        </p:txBody>
      </p:sp>
    </p:spTree>
    <p:extLst>
      <p:ext uri="{BB962C8B-B14F-4D97-AF65-F5344CB8AC3E}">
        <p14:creationId xmlns:p14="http://schemas.microsoft.com/office/powerpoint/2010/main" val="20276147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14ED-6C03-42BD-96AB-EE94CDDD7ABD}"/>
              </a:ext>
            </a:extLst>
          </p:cNvPr>
          <p:cNvSpPr>
            <a:spLocks noGrp="1"/>
          </p:cNvSpPr>
          <p:nvPr>
            <p:ph type="title"/>
          </p:nvPr>
        </p:nvSpPr>
        <p:spPr/>
        <p:txBody>
          <a:bodyPr/>
          <a:lstStyle/>
          <a:p>
            <a:r>
              <a:rPr lang="en-US" dirty="0"/>
              <a:t>Mobile </a:t>
            </a:r>
            <a:r>
              <a:rPr lang="en-US"/>
              <a:t>LiDAR Details</a:t>
            </a:r>
            <a:endParaRPr lang="en-US" dirty="0"/>
          </a:p>
        </p:txBody>
      </p:sp>
      <p:pic>
        <p:nvPicPr>
          <p:cNvPr id="5" name="Picture 4">
            <a:extLst>
              <a:ext uri="{FF2B5EF4-FFF2-40B4-BE49-F238E27FC236}">
                <a16:creationId xmlns:a16="http://schemas.microsoft.com/office/drawing/2014/main" id="{58D7266C-D1F2-487C-8665-5F20B76779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669" y="810071"/>
            <a:ext cx="3388453" cy="2541340"/>
          </a:xfrm>
          <a:prstGeom prst="rect">
            <a:avLst/>
          </a:prstGeom>
        </p:spPr>
      </p:pic>
      <p:sp>
        <p:nvSpPr>
          <p:cNvPr id="6" name="Rectangle 5">
            <a:extLst>
              <a:ext uri="{FF2B5EF4-FFF2-40B4-BE49-F238E27FC236}">
                <a16:creationId xmlns:a16="http://schemas.microsoft.com/office/drawing/2014/main" id="{2C2DB635-6B38-40E2-A0B9-D65FC7122BB0}"/>
              </a:ext>
            </a:extLst>
          </p:cNvPr>
          <p:cNvSpPr/>
          <p:nvPr/>
        </p:nvSpPr>
        <p:spPr>
          <a:xfrm>
            <a:off x="4191000" y="810071"/>
            <a:ext cx="4876800" cy="3834896"/>
          </a:xfrm>
          <a:prstGeom prst="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FB245070-235F-4C91-A564-1ABA4AE522F4}"/>
              </a:ext>
            </a:extLst>
          </p:cNvPr>
          <p:cNvSpPr txBox="1"/>
          <p:nvPr/>
        </p:nvSpPr>
        <p:spPr>
          <a:xfrm>
            <a:off x="4394578" y="893507"/>
            <a:ext cx="2101755" cy="430887"/>
          </a:xfrm>
          <a:prstGeom prst="rect">
            <a:avLst/>
          </a:prstGeom>
          <a:noFill/>
        </p:spPr>
        <p:txBody>
          <a:bodyPr wrap="square" rtlCol="0">
            <a:spAutoFit/>
          </a:bodyPr>
          <a:lstStyle/>
          <a:p>
            <a:r>
              <a:rPr lang="en-US" sz="2200" b="1" u="sng" dirty="0"/>
              <a:t>Specifications</a:t>
            </a:r>
          </a:p>
        </p:txBody>
      </p:sp>
      <p:sp>
        <p:nvSpPr>
          <p:cNvPr id="9" name="TextBox 8">
            <a:extLst>
              <a:ext uri="{FF2B5EF4-FFF2-40B4-BE49-F238E27FC236}">
                <a16:creationId xmlns:a16="http://schemas.microsoft.com/office/drawing/2014/main" id="{81B5A08C-4F4A-42B1-8F7A-D7394E7F7E55}"/>
              </a:ext>
            </a:extLst>
          </p:cNvPr>
          <p:cNvSpPr txBox="1"/>
          <p:nvPr/>
        </p:nvSpPr>
        <p:spPr>
          <a:xfrm>
            <a:off x="4346491" y="1336369"/>
            <a:ext cx="4462818" cy="3308598"/>
          </a:xfrm>
          <a:prstGeom prst="rect">
            <a:avLst/>
          </a:prstGeom>
          <a:noFill/>
        </p:spPr>
        <p:txBody>
          <a:bodyPr wrap="square" rtlCol="0">
            <a:spAutoFit/>
          </a:bodyPr>
          <a:lstStyle/>
          <a:p>
            <a:pPr marL="285750" indent="-285750">
              <a:buFont typeface="Arial" panose="020B0604020202020204" pitchFamily="34" charset="0"/>
              <a:buChar char="•"/>
            </a:pPr>
            <a:r>
              <a:rPr lang="en-US" sz="1900" dirty="0"/>
              <a:t>Accuracy: </a:t>
            </a:r>
            <a:r>
              <a:rPr lang="en-US" sz="1900" b="1" dirty="0">
                <a:solidFill>
                  <a:schemeClr val="bg1"/>
                </a:solidFill>
              </a:rPr>
              <a:t>&lt; 0.1</a:t>
            </a:r>
          </a:p>
          <a:p>
            <a:pPr marL="285750" indent="-285750">
              <a:buFont typeface="Arial" panose="020B0604020202020204" pitchFamily="34" charset="0"/>
              <a:buChar char="•"/>
            </a:pPr>
            <a:r>
              <a:rPr lang="en-US" sz="1900" dirty="0"/>
              <a:t>Precision: </a:t>
            </a:r>
            <a:r>
              <a:rPr lang="en-US" sz="1900" b="1" dirty="0">
                <a:solidFill>
                  <a:schemeClr val="bg1"/>
                </a:solidFill>
              </a:rPr>
              <a:t>&lt; 5mm</a:t>
            </a:r>
          </a:p>
          <a:p>
            <a:pPr marL="285750" indent="-285750">
              <a:buFont typeface="Arial" panose="020B0604020202020204" pitchFamily="34" charset="0"/>
              <a:buChar char="•"/>
            </a:pPr>
            <a:r>
              <a:rPr lang="en-US" sz="1900" dirty="0"/>
              <a:t>Range: </a:t>
            </a:r>
            <a:r>
              <a:rPr lang="en-US" sz="1900" b="1" dirty="0">
                <a:solidFill>
                  <a:schemeClr val="bg1"/>
                </a:solidFill>
              </a:rPr>
              <a:t>200m(corridor varies)</a:t>
            </a:r>
          </a:p>
          <a:p>
            <a:pPr marL="285750" indent="-285750">
              <a:buFont typeface="Arial" panose="020B0604020202020204" pitchFamily="34" charset="0"/>
              <a:buChar char="•"/>
            </a:pPr>
            <a:r>
              <a:rPr lang="en-US" sz="1900" dirty="0"/>
              <a:t>Field of View: </a:t>
            </a:r>
            <a:r>
              <a:rPr lang="en-US" sz="1900" b="1" dirty="0">
                <a:solidFill>
                  <a:schemeClr val="bg1"/>
                </a:solidFill>
              </a:rPr>
              <a:t>360 degrees</a:t>
            </a:r>
          </a:p>
          <a:p>
            <a:pPr marL="285750" indent="-285750">
              <a:buFont typeface="Arial" panose="020B0604020202020204" pitchFamily="34" charset="0"/>
              <a:buChar char="•"/>
            </a:pPr>
            <a:r>
              <a:rPr lang="en-US" sz="1900" dirty="0"/>
              <a:t>Laser Rotates: </a:t>
            </a:r>
            <a:r>
              <a:rPr lang="en-US" sz="1900" b="1" dirty="0">
                <a:solidFill>
                  <a:schemeClr val="bg1"/>
                </a:solidFill>
              </a:rPr>
              <a:t>9-15,000 RPM</a:t>
            </a:r>
          </a:p>
          <a:p>
            <a:pPr marL="285750" indent="-285750">
              <a:buFont typeface="Arial" panose="020B0604020202020204" pitchFamily="34" charset="0"/>
              <a:buChar char="•"/>
            </a:pPr>
            <a:r>
              <a:rPr lang="en-US" sz="1900" dirty="0"/>
              <a:t>Measurement Rate: </a:t>
            </a:r>
            <a:r>
              <a:rPr lang="en-US" sz="1900" b="1" dirty="0">
                <a:solidFill>
                  <a:schemeClr val="bg1"/>
                </a:solidFill>
              </a:rPr>
              <a:t>150,300 or 600 kHz</a:t>
            </a:r>
          </a:p>
          <a:p>
            <a:pPr marL="285750" indent="-285750">
              <a:buFont typeface="Arial" panose="020B0604020202020204" pitchFamily="34" charset="0"/>
              <a:buChar char="•"/>
            </a:pPr>
            <a:r>
              <a:rPr lang="en-US" sz="1900" dirty="0"/>
              <a:t>Returns per Shot:  </a:t>
            </a:r>
            <a:r>
              <a:rPr lang="en-US" sz="1900" b="1" dirty="0">
                <a:solidFill>
                  <a:schemeClr val="bg1"/>
                </a:solidFill>
              </a:rPr>
              <a:t>4 (1</a:t>
            </a:r>
            <a:r>
              <a:rPr lang="en-US" sz="1900" b="1" baseline="30000" dirty="0">
                <a:solidFill>
                  <a:schemeClr val="bg1"/>
                </a:solidFill>
              </a:rPr>
              <a:t>st</a:t>
            </a:r>
            <a:r>
              <a:rPr lang="en-US" sz="1900" b="1" dirty="0">
                <a:solidFill>
                  <a:schemeClr val="bg1"/>
                </a:solidFill>
              </a:rPr>
              <a:t>,2</a:t>
            </a:r>
            <a:r>
              <a:rPr lang="en-US" sz="1900" b="1" baseline="30000" dirty="0">
                <a:solidFill>
                  <a:schemeClr val="bg1"/>
                </a:solidFill>
              </a:rPr>
              <a:t>nd</a:t>
            </a:r>
            <a:r>
              <a:rPr lang="en-US" sz="1900" b="1" dirty="0">
                <a:solidFill>
                  <a:schemeClr val="bg1"/>
                </a:solidFill>
              </a:rPr>
              <a:t>,3</a:t>
            </a:r>
            <a:r>
              <a:rPr lang="en-US" sz="1900" b="1" baseline="30000" dirty="0">
                <a:solidFill>
                  <a:schemeClr val="bg1"/>
                </a:solidFill>
              </a:rPr>
              <a:t>rd</a:t>
            </a:r>
            <a:r>
              <a:rPr lang="en-US" sz="1900" b="1" dirty="0">
                <a:solidFill>
                  <a:schemeClr val="bg1"/>
                </a:solidFill>
              </a:rPr>
              <a:t>,Last)</a:t>
            </a:r>
          </a:p>
          <a:p>
            <a:pPr marL="285750" indent="-285750">
              <a:buFont typeface="Arial" panose="020B0604020202020204" pitchFamily="34" charset="0"/>
              <a:buChar char="•"/>
            </a:pPr>
            <a:r>
              <a:rPr lang="en-US" sz="1900" dirty="0"/>
              <a:t>Simultaneous LIDAR &amp; imagery capture</a:t>
            </a:r>
          </a:p>
          <a:p>
            <a:pPr marL="285750" indent="-285750">
              <a:buFont typeface="Arial" panose="020B0604020202020204" pitchFamily="34" charset="0"/>
              <a:buChar char="•"/>
            </a:pPr>
            <a:r>
              <a:rPr lang="en-US" sz="1900" dirty="0"/>
              <a:t>Digital Cameras:  </a:t>
            </a:r>
            <a:r>
              <a:rPr lang="en-US" sz="1900" b="1" dirty="0">
                <a:solidFill>
                  <a:schemeClr val="bg1"/>
                </a:solidFill>
              </a:rPr>
              <a:t>4x-5MP+ Spherical</a:t>
            </a:r>
          </a:p>
          <a:p>
            <a:pPr marL="285750" indent="-285750">
              <a:buFont typeface="Arial" panose="020B0604020202020204" pitchFamily="34" charset="0"/>
              <a:buChar char="•"/>
            </a:pPr>
            <a:r>
              <a:rPr lang="en-US" sz="1900" dirty="0"/>
              <a:t>Image Capture: </a:t>
            </a:r>
            <a:r>
              <a:rPr lang="en-US" sz="1900" b="1" dirty="0">
                <a:solidFill>
                  <a:schemeClr val="bg1"/>
                </a:solidFill>
              </a:rPr>
              <a:t>Defined intervals                           				(example:  50ft)</a:t>
            </a:r>
          </a:p>
        </p:txBody>
      </p:sp>
      <p:pic>
        <p:nvPicPr>
          <p:cNvPr id="11" name="Picture 10">
            <a:extLst>
              <a:ext uri="{FF2B5EF4-FFF2-40B4-BE49-F238E27FC236}">
                <a16:creationId xmlns:a16="http://schemas.microsoft.com/office/drawing/2014/main" id="{EACE3E51-EBAC-4E93-BF27-FD421340A0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117" y="3637224"/>
            <a:ext cx="3991883" cy="2410705"/>
          </a:xfrm>
          <a:prstGeom prst="rect">
            <a:avLst/>
          </a:prstGeom>
        </p:spPr>
      </p:pic>
      <p:pic>
        <p:nvPicPr>
          <p:cNvPr id="12" name="Content Placeholder 3" descr="2009_BigRed_370x246_Red_FFF.jpg">
            <a:extLst>
              <a:ext uri="{FF2B5EF4-FFF2-40B4-BE49-F238E27FC236}">
                <a16:creationId xmlns:a16="http://schemas.microsoft.com/office/drawing/2014/main" id="{0ED2C9B0-9245-48D5-89C2-9965DC195F76}"/>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4243491" y="4557194"/>
            <a:ext cx="2153983" cy="1615487"/>
          </a:xfrm>
          <a:prstGeom prst="rect">
            <a:avLst/>
          </a:prstGeom>
          <a:noFill/>
          <a:ln w="9525">
            <a:noFill/>
            <a:miter lim="800000"/>
            <a:headEnd/>
            <a:tailEnd/>
          </a:ln>
          <a:effectLst>
            <a:outerShdw blurRad="25400" dist="127000" dir="18720000" sy="23000" kx="1200000" algn="br" rotWithShape="0">
              <a:prstClr val="black">
                <a:alpha val="61000"/>
              </a:prstClr>
            </a:outerShdw>
          </a:effectLst>
        </p:spPr>
      </p:pic>
      <p:sp>
        <p:nvSpPr>
          <p:cNvPr id="13" name="AutoShape 32">
            <a:extLst>
              <a:ext uri="{FF2B5EF4-FFF2-40B4-BE49-F238E27FC236}">
                <a16:creationId xmlns:a16="http://schemas.microsoft.com/office/drawing/2014/main" id="{92168C1B-5110-4252-A529-72DAE8F79025}"/>
              </a:ext>
            </a:extLst>
          </p:cNvPr>
          <p:cNvSpPr>
            <a:spLocks noChangeArrowheads="1"/>
          </p:cNvSpPr>
          <p:nvPr/>
        </p:nvSpPr>
        <p:spPr bwMode="auto">
          <a:xfrm>
            <a:off x="6629400" y="4919933"/>
            <a:ext cx="2260855" cy="977782"/>
          </a:xfrm>
          <a:prstGeom prst="roundRect">
            <a:avLst>
              <a:gd name="adj" fmla="val 16667"/>
            </a:avLst>
          </a:prstGeom>
          <a:solidFill>
            <a:srgbClr val="FF6600"/>
          </a:solidFill>
          <a:ln/>
          <a:extLst/>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dirty="0">
                <a:ln>
                  <a:noFill/>
                </a:ln>
                <a:solidFill>
                  <a:srgbClr val="FFFFFF"/>
                </a:solidFill>
                <a:effectLst/>
                <a:latin typeface="Arial" pitchFamily="34" charset="0"/>
                <a:ea typeface="Times New Roman" pitchFamily="18" charset="0"/>
                <a:cs typeface="Arial" pitchFamily="34" charset="0"/>
              </a:rPr>
              <a:t>Our Mobile LiDAR: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800" b="1" i="1" u="none" strike="noStrike" cap="none" normalizeH="0" baseline="0" dirty="0">
              <a:ln>
                <a:noFill/>
              </a:ln>
              <a:solidFill>
                <a:srgbClr val="FFFFFF"/>
              </a:solidFill>
              <a:effectLst/>
              <a:latin typeface="Arial" pitchFamily="34" charset="0"/>
              <a:ea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lang="en-US" sz="1200" b="1" i="1" dirty="0">
                <a:solidFill>
                  <a:srgbClr val="005777"/>
                </a:solidFill>
                <a:latin typeface="Arial" pitchFamily="34" charset="0"/>
                <a:cs typeface="Arial" pitchFamily="34" charset="0"/>
              </a:rPr>
              <a:t>…proven collection via SUV, ATV, Hi-rail, and Boat.</a:t>
            </a:r>
            <a:endParaRPr kumimoji="0" lang="en-US" sz="1200" b="0" i="0" u="none" strike="noStrike" cap="none" normalizeH="0" baseline="0" dirty="0">
              <a:ln>
                <a:noFill/>
              </a:ln>
              <a:solidFill>
                <a:srgbClr val="005777"/>
              </a:solidFill>
              <a:effectLst/>
              <a:latin typeface="Arial" pitchFamily="34" charset="0"/>
              <a:cs typeface="Arial" pitchFamily="34" charset="0"/>
            </a:endParaRPr>
          </a:p>
        </p:txBody>
      </p:sp>
    </p:spTree>
    <p:extLst>
      <p:ext uri="{BB962C8B-B14F-4D97-AF65-F5344CB8AC3E}">
        <p14:creationId xmlns:p14="http://schemas.microsoft.com/office/powerpoint/2010/main" val="29537661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14ED-6C03-42BD-96AB-EE94CDDD7ABD}"/>
              </a:ext>
            </a:extLst>
          </p:cNvPr>
          <p:cNvSpPr>
            <a:spLocks noGrp="1"/>
          </p:cNvSpPr>
          <p:nvPr>
            <p:ph type="title"/>
          </p:nvPr>
        </p:nvSpPr>
        <p:spPr/>
        <p:txBody>
          <a:bodyPr/>
          <a:lstStyle/>
          <a:p>
            <a:r>
              <a:rPr lang="en-US" dirty="0"/>
              <a:t>Mobile LiDAR Benefits</a:t>
            </a:r>
          </a:p>
        </p:txBody>
      </p:sp>
      <p:sp>
        <p:nvSpPr>
          <p:cNvPr id="6" name="Content Placeholder 2">
            <a:extLst>
              <a:ext uri="{FF2B5EF4-FFF2-40B4-BE49-F238E27FC236}">
                <a16:creationId xmlns:a16="http://schemas.microsoft.com/office/drawing/2014/main" id="{6DDC67CB-F8C9-4A38-AFE5-E8A19573647D}"/>
              </a:ext>
            </a:extLst>
          </p:cNvPr>
          <p:cNvSpPr txBox="1">
            <a:spLocks/>
          </p:cNvSpPr>
          <p:nvPr/>
        </p:nvSpPr>
        <p:spPr>
          <a:xfrm>
            <a:off x="568578" y="963962"/>
            <a:ext cx="7772400" cy="3423742"/>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200" dirty="0"/>
              <a:t>Increased Safety</a:t>
            </a:r>
          </a:p>
          <a:p>
            <a:r>
              <a:rPr lang="en-US" sz="3200" dirty="0"/>
              <a:t>No Interruptions to Operations</a:t>
            </a:r>
          </a:p>
          <a:p>
            <a:r>
              <a:rPr lang="en-US" sz="3200" dirty="0"/>
              <a:t>Shortened Delivery Cycle</a:t>
            </a:r>
          </a:p>
          <a:p>
            <a:r>
              <a:rPr lang="en-US" sz="3200" dirty="0"/>
              <a:t>Cost-Savings</a:t>
            </a:r>
          </a:p>
          <a:p>
            <a:r>
              <a:rPr lang="en-US" sz="3200" dirty="0"/>
              <a:t>Re-usable Engineering-grade Data</a:t>
            </a:r>
          </a:p>
          <a:p>
            <a:pPr lvl="1"/>
            <a:endParaRPr lang="en-US" dirty="0"/>
          </a:p>
        </p:txBody>
      </p:sp>
      <p:pic>
        <p:nvPicPr>
          <p:cNvPr id="7" name="Picture 6">
            <a:extLst>
              <a:ext uri="{FF2B5EF4-FFF2-40B4-BE49-F238E27FC236}">
                <a16:creationId xmlns:a16="http://schemas.microsoft.com/office/drawing/2014/main" id="{35867B1B-C6EB-46F3-8D90-FEEE439EAD1D}"/>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1586663" y="4041424"/>
            <a:ext cx="4764242" cy="1744384"/>
          </a:xfrm>
          <a:prstGeom prst="rect">
            <a:avLst/>
          </a:prstGeom>
          <a:noFill/>
          <a:ln w="9525">
            <a:noFill/>
            <a:miter lim="800000"/>
            <a:headEnd/>
            <a:tailEnd/>
          </a:ln>
        </p:spPr>
      </p:pic>
    </p:spTree>
    <p:extLst>
      <p:ext uri="{BB962C8B-B14F-4D97-AF65-F5344CB8AC3E}">
        <p14:creationId xmlns:p14="http://schemas.microsoft.com/office/powerpoint/2010/main" val="7526055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14ED-6C03-42BD-96AB-EE94CDDD7ABD}"/>
              </a:ext>
            </a:extLst>
          </p:cNvPr>
          <p:cNvSpPr>
            <a:spLocks noGrp="1"/>
          </p:cNvSpPr>
          <p:nvPr>
            <p:ph type="title"/>
          </p:nvPr>
        </p:nvSpPr>
        <p:spPr/>
        <p:txBody>
          <a:bodyPr/>
          <a:lstStyle/>
          <a:p>
            <a:r>
              <a:rPr lang="en-US" dirty="0"/>
              <a:t>Mobile LiDAR’s many uses</a:t>
            </a:r>
          </a:p>
        </p:txBody>
      </p:sp>
      <p:pic>
        <p:nvPicPr>
          <p:cNvPr id="6" name="Picture 5">
            <a:extLst>
              <a:ext uri="{FF2B5EF4-FFF2-40B4-BE49-F238E27FC236}">
                <a16:creationId xmlns:a16="http://schemas.microsoft.com/office/drawing/2014/main" id="{4EF93E48-EBD5-4631-8874-41939BADA242}"/>
              </a:ext>
            </a:extLst>
          </p:cNvPr>
          <p:cNvPicPr>
            <a:picLocks noChangeAspect="1"/>
          </p:cNvPicPr>
          <p:nvPr/>
        </p:nvPicPr>
        <p:blipFill>
          <a:blip r:embed="rId3"/>
          <a:stretch>
            <a:fillRect/>
          </a:stretch>
        </p:blipFill>
        <p:spPr>
          <a:xfrm>
            <a:off x="888387" y="597993"/>
            <a:ext cx="7236017" cy="5455940"/>
          </a:xfrm>
          <a:prstGeom prst="rect">
            <a:avLst/>
          </a:prstGeom>
        </p:spPr>
      </p:pic>
      <p:grpSp>
        <p:nvGrpSpPr>
          <p:cNvPr id="7" name="Group 6">
            <a:extLst>
              <a:ext uri="{FF2B5EF4-FFF2-40B4-BE49-F238E27FC236}">
                <a16:creationId xmlns:a16="http://schemas.microsoft.com/office/drawing/2014/main" id="{FBFD179F-E738-48BB-9CD5-8F749F8666D5}"/>
              </a:ext>
            </a:extLst>
          </p:cNvPr>
          <p:cNvGrpSpPr/>
          <p:nvPr/>
        </p:nvGrpSpPr>
        <p:grpSpPr>
          <a:xfrm>
            <a:off x="3343134" y="2295206"/>
            <a:ext cx="1725823" cy="1372333"/>
            <a:chOff x="3412124" y="2450411"/>
            <a:chExt cx="1779705" cy="1397433"/>
          </a:xfrm>
        </p:grpSpPr>
        <p:sp>
          <p:nvSpPr>
            <p:cNvPr id="8" name="Oval 7">
              <a:extLst>
                <a:ext uri="{FF2B5EF4-FFF2-40B4-BE49-F238E27FC236}">
                  <a16:creationId xmlns:a16="http://schemas.microsoft.com/office/drawing/2014/main" id="{2486D7E0-0A07-4BF9-9F4E-0920F1830B25}"/>
                </a:ext>
              </a:extLst>
            </p:cNvPr>
            <p:cNvSpPr/>
            <p:nvPr/>
          </p:nvSpPr>
          <p:spPr>
            <a:xfrm>
              <a:off x="3412124" y="2626599"/>
              <a:ext cx="1779705" cy="122124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97B8CE3-3108-4B4F-96B8-886707B37B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6450" y="2450411"/>
              <a:ext cx="1472860" cy="1328348"/>
            </a:xfrm>
            <a:prstGeom prst="rect">
              <a:avLst/>
            </a:prstGeom>
          </p:spPr>
        </p:pic>
      </p:grpSp>
    </p:spTree>
    <p:extLst>
      <p:ext uri="{BB962C8B-B14F-4D97-AF65-F5344CB8AC3E}">
        <p14:creationId xmlns:p14="http://schemas.microsoft.com/office/powerpoint/2010/main" val="3422409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14ED-6C03-42BD-96AB-EE94CDDD7ABD}"/>
              </a:ext>
            </a:extLst>
          </p:cNvPr>
          <p:cNvSpPr>
            <a:spLocks noGrp="1"/>
          </p:cNvSpPr>
          <p:nvPr>
            <p:ph type="title"/>
          </p:nvPr>
        </p:nvSpPr>
        <p:spPr/>
        <p:txBody>
          <a:bodyPr/>
          <a:lstStyle/>
          <a:p>
            <a:r>
              <a:rPr lang="en-US" dirty="0"/>
              <a:t>Video log  with 360 degree imagery</a:t>
            </a:r>
          </a:p>
        </p:txBody>
      </p:sp>
      <p:pic>
        <p:nvPicPr>
          <p:cNvPr id="4" name="Picture 3" descr="C:\Users\Christina.Stege\Desktop\Capture2.JPG">
            <a:extLst>
              <a:ext uri="{FF2B5EF4-FFF2-40B4-BE49-F238E27FC236}">
                <a16:creationId xmlns:a16="http://schemas.microsoft.com/office/drawing/2014/main" id="{D9946F85-A49A-40D1-8421-5D389E00122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43" y="934279"/>
            <a:ext cx="8976314" cy="4755560"/>
          </a:xfrm>
          <a:prstGeom prst="rect">
            <a:avLst/>
          </a:prstGeom>
          <a:noFill/>
          <a:ln>
            <a:noFill/>
          </a:ln>
        </p:spPr>
      </p:pic>
    </p:spTree>
    <p:extLst>
      <p:ext uri="{BB962C8B-B14F-4D97-AF65-F5344CB8AC3E}">
        <p14:creationId xmlns:p14="http://schemas.microsoft.com/office/powerpoint/2010/main" val="10095644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14ED-6C03-42BD-96AB-EE94CDDD7ABD}"/>
              </a:ext>
            </a:extLst>
          </p:cNvPr>
          <p:cNvSpPr>
            <a:spLocks noGrp="1"/>
          </p:cNvSpPr>
          <p:nvPr>
            <p:ph type="title"/>
          </p:nvPr>
        </p:nvSpPr>
        <p:spPr/>
        <p:txBody>
          <a:bodyPr/>
          <a:lstStyle/>
          <a:p>
            <a:r>
              <a:rPr lang="en-US" dirty="0"/>
              <a:t>Drive thru 3-D model </a:t>
            </a:r>
          </a:p>
        </p:txBody>
      </p:sp>
      <p:pic>
        <p:nvPicPr>
          <p:cNvPr id="4" name="Highway 111 - Indio">
            <a:hlinkClick r:id="" action="ppaction://media"/>
            <a:extLst>
              <a:ext uri="{FF2B5EF4-FFF2-40B4-BE49-F238E27FC236}">
                <a16:creationId xmlns:a16="http://schemas.microsoft.com/office/drawing/2014/main" id="{1562586E-7559-4C99-86B2-8D83A3C4A72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2517" r="12449"/>
          <a:stretch>
            <a:fillRect/>
          </a:stretch>
        </p:blipFill>
        <p:spPr>
          <a:xfrm>
            <a:off x="1186601" y="665834"/>
            <a:ext cx="6770798" cy="5076212"/>
          </a:xfrm>
          <a:prstGeom prst="rect">
            <a:avLst/>
          </a:prstGeom>
        </p:spPr>
      </p:pic>
    </p:spTree>
    <p:extLst>
      <p:ext uri="{BB962C8B-B14F-4D97-AF65-F5344CB8AC3E}">
        <p14:creationId xmlns:p14="http://schemas.microsoft.com/office/powerpoint/2010/main" val="29554121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3655462"/>
      </p:ext>
    </p:extLst>
  </p:cSld>
  <p:clrMapOvr>
    <a:masterClrMapping/>
  </p:clrMapOvr>
</p:sld>
</file>

<file path=ppt/theme/theme1.xml><?xml version="1.0" encoding="utf-8"?>
<a:theme xmlns:a="http://schemas.openxmlformats.org/drawingml/2006/main" name="Custom Design">
  <a:themeElements>
    <a:clrScheme name="Michael Baker International 1">
      <a:dk1>
        <a:srgbClr val="000000"/>
      </a:dk1>
      <a:lt1>
        <a:srgbClr val="FFFFFF"/>
      </a:lt1>
      <a:dk2>
        <a:srgbClr val="8B8E91"/>
      </a:dk2>
      <a:lt2>
        <a:srgbClr val="FFFFFF"/>
      </a:lt2>
      <a:accent1>
        <a:srgbClr val="002366"/>
      </a:accent1>
      <a:accent2>
        <a:srgbClr val="1F4473"/>
      </a:accent2>
      <a:accent3>
        <a:srgbClr val="4C638E"/>
      </a:accent3>
      <a:accent4>
        <a:srgbClr val="798BAF"/>
      </a:accent4>
      <a:accent5>
        <a:srgbClr val="B2BBDB"/>
      </a:accent5>
      <a:accent6>
        <a:srgbClr val="D0D1D3"/>
      </a:accent6>
      <a:hlink>
        <a:srgbClr val="518AD0"/>
      </a:hlink>
      <a:folHlink>
        <a:srgbClr val="8CB1E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AA69A448F99F546ABE24C054E39748E" ma:contentTypeVersion="2" ma:contentTypeDescription="Create a new document." ma:contentTypeScope="" ma:versionID="ec18911f6714f414e65dcb58f2b24ac4">
  <xsd:schema xmlns:xsd="http://www.w3.org/2001/XMLSchema" xmlns:xs="http://www.w3.org/2001/XMLSchema" xmlns:p="http://schemas.microsoft.com/office/2006/metadata/properties" xmlns:ns2="49ef9330-d293-4d10-80f9-ff926c4febe8" targetNamespace="http://schemas.microsoft.com/office/2006/metadata/properties" ma:root="true" ma:fieldsID="457cbb581ba27e883d2fc11b150ccba4" ns2:_="">
    <xsd:import namespace="49ef9330-d293-4d10-80f9-ff926c4febe8"/>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ef9330-d293-4d10-80f9-ff926c4feb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51FA78E-943B-40F5-8784-399657359E56}">
  <ds:schemaRefs>
    <ds:schemaRef ds:uri="http://schemas.microsoft.com/office/2006/metadata/properties"/>
    <ds:schemaRef ds:uri="http://www.w3.org/XML/1998/namespace"/>
    <ds:schemaRef ds:uri="http://purl.org/dc/dcmitype/"/>
    <ds:schemaRef ds:uri="http://schemas.microsoft.com/office/infopath/2007/PartnerControls"/>
    <ds:schemaRef ds:uri="http://schemas.microsoft.com/office/2006/documentManagement/types"/>
    <ds:schemaRef ds:uri="http://purl.org/dc/terms/"/>
    <ds:schemaRef ds:uri="http://schemas.openxmlformats.org/package/2006/metadata/core-properties"/>
    <ds:schemaRef ds:uri="49ef9330-d293-4d10-80f9-ff926c4febe8"/>
    <ds:schemaRef ds:uri="http://purl.org/dc/elements/1.1/"/>
  </ds:schemaRefs>
</ds:datastoreItem>
</file>

<file path=customXml/itemProps2.xml><?xml version="1.0" encoding="utf-8"?>
<ds:datastoreItem xmlns:ds="http://schemas.openxmlformats.org/officeDocument/2006/customXml" ds:itemID="{412A83BB-FD9C-4A35-99F9-EDA2B2B9E457}">
  <ds:schemaRefs>
    <ds:schemaRef ds:uri="49ef9330-d293-4d10-80f9-ff926c4febe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6C79D4B-322B-4707-8FAD-5278DD912C8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79</TotalTime>
  <Words>307</Words>
  <Application>Microsoft Office PowerPoint</Application>
  <PresentationFormat>On-screen Show (4:3)</PresentationFormat>
  <Paragraphs>55</Paragraphs>
  <Slides>9</Slides>
  <Notes>7</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Apex New Book</vt:lpstr>
      <vt:lpstr>Apex New Medium</vt:lpstr>
      <vt:lpstr>Arial</vt:lpstr>
      <vt:lpstr>Calibri</vt:lpstr>
      <vt:lpstr>Times New Roman</vt:lpstr>
      <vt:lpstr>Custom Design</vt:lpstr>
      <vt:lpstr>PowerPoint Presentation</vt:lpstr>
      <vt:lpstr>Mobile LiDAR</vt:lpstr>
      <vt:lpstr>Mobile LiDAR Instrument</vt:lpstr>
      <vt:lpstr>Mobile LiDAR Details</vt:lpstr>
      <vt:lpstr>Mobile LiDAR Benefits</vt:lpstr>
      <vt:lpstr>Mobile LiDAR’s many uses</vt:lpstr>
      <vt:lpstr>Video log  with 360 degree imagery</vt:lpstr>
      <vt:lpstr>Drive thru 3-D model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Wainger, Allen</dc:creator>
  <cp:lastModifiedBy>Wainger, Allen</cp:lastModifiedBy>
  <cp:revision>14</cp:revision>
  <dcterms:modified xsi:type="dcterms:W3CDTF">2018-08-06T14:34:19Z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0x010100BAA69A448F99F546ABE24C054E39748E</vt:lpwstr>
  </property>
</Properties>
</file>