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2" r:id="rId6"/>
    <p:sldId id="261" r:id="rId7"/>
    <p:sldId id="263" r:id="rId8"/>
    <p:sldId id="260"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orbel" panose="020B05030202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8Lku1++RQPMbkXwO6nFia1kV5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9ee6ae119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9ee6ae11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9ee6ae119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9ee6ae11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9ee6ae119_0_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9ee6ae11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9ee6ae11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9ee6ae11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9ee6ae119_0_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9ee6ae11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9ee6ae119_0_7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9ee6ae11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9ee6ae119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9ee6ae11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9ee6ae119_0_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79ee6ae11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9ee6ae119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9ee6ae11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9ee6ae11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9ee6ae11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124" name="Google Shape;1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14"/>
          <p:cNvSpPr txBox="1">
            <a:spLocks noGrp="1"/>
          </p:cNvSpPr>
          <p:nvPr>
            <p:ph type="ctrTitle"/>
          </p:nvPr>
        </p:nvSpPr>
        <p:spPr>
          <a:xfrm>
            <a:off x="685800" y="1597819"/>
            <a:ext cx="7772400" cy="110251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8" name="Google Shape;28;p14"/>
          <p:cNvSpPr txBox="1">
            <a:spLocks noGrp="1"/>
          </p:cNvSpPr>
          <p:nvPr>
            <p:ph type="subTitle" idx="1"/>
          </p:nvPr>
        </p:nvSpPr>
        <p:spPr>
          <a:xfrm>
            <a:off x="1371600" y="2914650"/>
            <a:ext cx="6400799" cy="1314449"/>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520"/>
              </a:spcBef>
              <a:spcAft>
                <a:spcPts val="0"/>
              </a:spcAft>
              <a:buClr>
                <a:srgbClr val="981E34"/>
              </a:buClr>
              <a:buSzPts val="1950"/>
              <a:buFont typeface="Arial"/>
              <a:buNone/>
              <a:defRPr sz="2600" b="0" i="0" u="none" strike="noStrike" cap="none">
                <a:solidFill>
                  <a:srgbClr val="888888"/>
                </a:solidFill>
                <a:latin typeface="Corbel"/>
                <a:ea typeface="Corbel"/>
                <a:cs typeface="Corbel"/>
                <a:sym typeface="Corbel"/>
              </a:defRPr>
            </a:lvl1pPr>
            <a:lvl2pPr marR="0" lvl="1" algn="ctr">
              <a:lnSpc>
                <a:spcPct val="100000"/>
              </a:lnSpc>
              <a:spcBef>
                <a:spcPts val="400"/>
              </a:spcBef>
              <a:spcAft>
                <a:spcPts val="0"/>
              </a:spcAft>
              <a:buClr>
                <a:srgbClr val="981E34"/>
              </a:buClr>
              <a:buSzPts val="1500"/>
              <a:buFont typeface="Arial"/>
              <a:buNone/>
              <a:defRPr sz="2000" b="0" i="0" u="none" strike="noStrike" cap="none">
                <a:solidFill>
                  <a:srgbClr val="888888"/>
                </a:solidFill>
                <a:latin typeface="Corbel"/>
                <a:ea typeface="Corbel"/>
                <a:cs typeface="Corbel"/>
                <a:sym typeface="Corbel"/>
              </a:defRPr>
            </a:lvl2pPr>
            <a:lvl3pPr marR="0" lvl="2" algn="ctr">
              <a:lnSpc>
                <a:spcPct val="100000"/>
              </a:lnSpc>
              <a:spcBef>
                <a:spcPts val="360"/>
              </a:spcBef>
              <a:spcAft>
                <a:spcPts val="0"/>
              </a:spcAft>
              <a:buClr>
                <a:srgbClr val="981E34"/>
              </a:buClr>
              <a:buSzPts val="1350"/>
              <a:buFont typeface="Arial"/>
              <a:buNone/>
              <a:defRPr sz="1800" b="0" i="0" u="none" strike="noStrike" cap="none">
                <a:solidFill>
                  <a:srgbClr val="888888"/>
                </a:solidFill>
                <a:latin typeface="Corbel"/>
                <a:ea typeface="Corbel"/>
                <a:cs typeface="Corbel"/>
                <a:sym typeface="Corbel"/>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rbel"/>
                <a:ea typeface="Corbel"/>
                <a:cs typeface="Corbel"/>
                <a:sym typeface="Corbel"/>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rbel"/>
                <a:ea typeface="Corbel"/>
                <a:cs typeface="Corbel"/>
                <a:sym typeface="Corbel"/>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9" name="Google Shape;29;p14"/>
          <p:cNvSpPr txBox="1">
            <a:spLocks noGrp="1"/>
          </p:cNvSpPr>
          <p:nvPr>
            <p:ph type="dt" idx="10"/>
          </p:nvPr>
        </p:nvSpPr>
        <p:spPr>
          <a:xfrm>
            <a:off x="457200" y="4767262"/>
            <a:ext cx="2133599" cy="273843"/>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14"/>
          <p:cNvSpPr txBox="1">
            <a:spLocks noGrp="1"/>
          </p:cNvSpPr>
          <p:nvPr>
            <p:ph type="ftr" idx="11"/>
          </p:nvPr>
        </p:nvSpPr>
        <p:spPr>
          <a:xfrm>
            <a:off x="3124200" y="4767262"/>
            <a:ext cx="2895600" cy="27384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4"/>
          <p:cNvSpPr txBox="1">
            <a:spLocks noGrp="1"/>
          </p:cNvSpPr>
          <p:nvPr>
            <p:ph type="sldNum" idx="12"/>
          </p:nvPr>
        </p:nvSpPr>
        <p:spPr>
          <a:xfrm>
            <a:off x="6553200" y="4767262"/>
            <a:ext cx="2133599" cy="2738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14"/>
          <p:cNvSpPr/>
          <p:nvPr/>
        </p:nvSpPr>
        <p:spPr>
          <a:xfrm>
            <a:off x="0" y="4629150"/>
            <a:ext cx="9144000" cy="514350"/>
          </a:xfrm>
          <a:prstGeom prst="rect">
            <a:avLst/>
          </a:prstGeom>
          <a:solidFill>
            <a:srgbClr val="EAAC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3" name="Google Shape;33;p14"/>
          <p:cNvGrpSpPr/>
          <p:nvPr/>
        </p:nvGrpSpPr>
        <p:grpSpPr>
          <a:xfrm>
            <a:off x="228600" y="106691"/>
            <a:ext cx="8686800" cy="768889"/>
            <a:chOff x="228600" y="236509"/>
            <a:chExt cx="8686800" cy="768889"/>
          </a:xfrm>
        </p:grpSpPr>
        <p:pic>
          <p:nvPicPr>
            <p:cNvPr id="34" name="Google Shape;34;p14"/>
            <p:cNvPicPr preferRelativeResize="0"/>
            <p:nvPr/>
          </p:nvPicPr>
          <p:blipFill rotWithShape="1">
            <a:blip r:embed="rId2">
              <a:alphaModFix/>
            </a:blip>
            <a:srcRect b="16065"/>
            <a:stretch/>
          </p:blipFill>
          <p:spPr>
            <a:xfrm>
              <a:off x="228600" y="236509"/>
              <a:ext cx="1143000" cy="768889"/>
            </a:xfrm>
            <a:prstGeom prst="rect">
              <a:avLst/>
            </a:prstGeom>
            <a:noFill/>
            <a:ln>
              <a:noFill/>
            </a:ln>
          </p:spPr>
        </p:pic>
        <p:grpSp>
          <p:nvGrpSpPr>
            <p:cNvPr id="35" name="Google Shape;35;p14"/>
            <p:cNvGrpSpPr/>
            <p:nvPr/>
          </p:nvGrpSpPr>
          <p:grpSpPr>
            <a:xfrm>
              <a:off x="1447800" y="310088"/>
              <a:ext cx="7467600" cy="621729"/>
              <a:chOff x="1447800" y="285748"/>
              <a:chExt cx="7467600" cy="621729"/>
            </a:xfrm>
          </p:grpSpPr>
          <p:sp>
            <p:nvSpPr>
              <p:cNvPr id="36" name="Google Shape;36;p14"/>
              <p:cNvSpPr txBox="1"/>
              <p:nvPr/>
            </p:nvSpPr>
            <p:spPr>
              <a:xfrm>
                <a:off x="1447800" y="285748"/>
                <a:ext cx="7391399" cy="461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AAC21"/>
                  </a:buClr>
                  <a:buSzPts val="600"/>
                  <a:buFont typeface="Corbel"/>
                  <a:buNone/>
                </a:pPr>
                <a:r>
                  <a:rPr lang="en-US" sz="2400" b="1" i="0" u="none" strike="noStrike" cap="none">
                    <a:solidFill>
                      <a:srgbClr val="EAAC21"/>
                    </a:solidFill>
                    <a:latin typeface="Corbel"/>
                    <a:ea typeface="Corbel"/>
                    <a:cs typeface="Corbel"/>
                    <a:sym typeface="Corbel"/>
                  </a:rPr>
                  <a:t>Maryland State Geographic Information Committee</a:t>
                </a:r>
                <a:endParaRPr/>
              </a:p>
            </p:txBody>
          </p:sp>
          <p:sp>
            <p:nvSpPr>
              <p:cNvPr id="37" name="Google Shape;37;p14"/>
              <p:cNvSpPr txBox="1"/>
              <p:nvPr/>
            </p:nvSpPr>
            <p:spPr>
              <a:xfrm>
                <a:off x="1447800" y="630479"/>
                <a:ext cx="7467600" cy="276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AAC21"/>
                  </a:buClr>
                  <a:buSzPts val="300"/>
                  <a:buFont typeface="Corbel"/>
                  <a:buNone/>
                </a:pPr>
                <a:r>
                  <a:rPr lang="en-US" sz="1200" b="1" i="0" u="none" strike="noStrike" cap="none">
                    <a:solidFill>
                      <a:srgbClr val="EAAC21"/>
                    </a:solidFill>
                    <a:latin typeface="Corbel"/>
                    <a:ea typeface="Corbel"/>
                    <a:cs typeface="Corbel"/>
                    <a:sym typeface="Corbel"/>
                  </a:rPr>
                  <a:t>A commitment to excellence in the development and coordination of geographic information technologies.</a:t>
                </a:r>
                <a:endParaRPr/>
              </a:p>
            </p:txBody>
          </p:sp>
        </p:grpSp>
      </p:grpSp>
      <p:grpSp>
        <p:nvGrpSpPr>
          <p:cNvPr id="38" name="Google Shape;38;p14"/>
          <p:cNvGrpSpPr/>
          <p:nvPr/>
        </p:nvGrpSpPr>
        <p:grpSpPr>
          <a:xfrm>
            <a:off x="5753312" y="4747839"/>
            <a:ext cx="3162088" cy="261610"/>
            <a:chOff x="5753312" y="4754520"/>
            <a:chExt cx="3162088" cy="261610"/>
          </a:xfrm>
        </p:grpSpPr>
        <p:grpSp>
          <p:nvGrpSpPr>
            <p:cNvPr id="39" name="Google Shape;39;p14"/>
            <p:cNvGrpSpPr/>
            <p:nvPr/>
          </p:nvGrpSpPr>
          <p:grpSpPr>
            <a:xfrm>
              <a:off x="7804956" y="4754520"/>
              <a:ext cx="1110444" cy="261609"/>
              <a:chOff x="4897019" y="4171950"/>
              <a:chExt cx="1110444" cy="261609"/>
            </a:xfrm>
          </p:grpSpPr>
          <p:sp>
            <p:nvSpPr>
              <p:cNvPr id="40" name="Google Shape;40;p14"/>
              <p:cNvSpPr txBox="1"/>
              <p:nvPr/>
            </p:nvSpPr>
            <p:spPr>
              <a:xfrm>
                <a:off x="4994044" y="4171950"/>
                <a:ext cx="1013419" cy="2616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5"/>
                  <a:buFont typeface="Corbel"/>
                  <a:buNone/>
                </a:pPr>
                <a:r>
                  <a:rPr lang="en-US" sz="1100" b="0" i="0" u="none" strike="noStrike" cap="none">
                    <a:solidFill>
                      <a:schemeClr val="dk1"/>
                    </a:solidFill>
                    <a:latin typeface="Corbel"/>
                    <a:ea typeface="Corbel"/>
                    <a:cs typeface="Corbel"/>
                    <a:sym typeface="Corbel"/>
                  </a:rPr>
                  <a:t>@MSGIC_MD</a:t>
                </a:r>
                <a:endParaRPr/>
              </a:p>
            </p:txBody>
          </p:sp>
          <p:pic>
            <p:nvPicPr>
              <p:cNvPr id="41" name="Google Shape;41;p14" descr="C:\Users\PMcLoughlin\Downloads\1486684906_twitter_online_social_media.png"/>
              <p:cNvPicPr preferRelativeResize="0"/>
              <p:nvPr/>
            </p:nvPicPr>
            <p:blipFill rotWithShape="1">
              <a:blip r:embed="rId3">
                <a:alphaModFix/>
              </a:blip>
              <a:srcRect/>
              <a:stretch/>
            </p:blipFill>
            <p:spPr>
              <a:xfrm>
                <a:off x="4897019" y="4228810"/>
                <a:ext cx="163279" cy="163279"/>
              </a:xfrm>
              <a:prstGeom prst="rect">
                <a:avLst/>
              </a:prstGeom>
              <a:noFill/>
              <a:ln>
                <a:noFill/>
              </a:ln>
            </p:spPr>
          </p:pic>
        </p:grpSp>
        <p:sp>
          <p:nvSpPr>
            <p:cNvPr id="42" name="Google Shape;42;p14"/>
            <p:cNvSpPr txBox="1"/>
            <p:nvPr/>
          </p:nvSpPr>
          <p:spPr>
            <a:xfrm>
              <a:off x="5753312" y="4754521"/>
              <a:ext cx="1217000" cy="2616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5"/>
                <a:buFont typeface="Corbel"/>
                <a:buNone/>
              </a:pPr>
              <a:r>
                <a:rPr lang="en-US" sz="1100" b="0" i="0" u="none" strike="noStrike" cap="none">
                  <a:solidFill>
                    <a:schemeClr val="dk1"/>
                  </a:solidFill>
                  <a:latin typeface="Corbel"/>
                  <a:ea typeface="Corbel"/>
                  <a:cs typeface="Corbel"/>
                  <a:sym typeface="Corbel"/>
                </a:rPr>
                <a:t>http://msgic.org  |</a:t>
              </a:r>
              <a:endParaRPr/>
            </a:p>
          </p:txBody>
        </p:sp>
        <p:pic>
          <p:nvPicPr>
            <p:cNvPr id="43" name="Google Shape;43;p14" descr="C:\Users\PMcLoughlin\Downloads\1486685367_linked_in_online_social_media.png"/>
            <p:cNvPicPr preferRelativeResize="0"/>
            <p:nvPr/>
          </p:nvPicPr>
          <p:blipFill rotWithShape="1">
            <a:blip r:embed="rId4">
              <a:alphaModFix/>
            </a:blip>
            <a:srcRect/>
            <a:stretch/>
          </p:blipFill>
          <p:spPr>
            <a:xfrm>
              <a:off x="6960417" y="4798878"/>
              <a:ext cx="172895" cy="172895"/>
            </a:xfrm>
            <a:prstGeom prst="rect">
              <a:avLst/>
            </a:prstGeom>
            <a:noFill/>
            <a:ln>
              <a:noFill/>
            </a:ln>
          </p:spPr>
        </p:pic>
        <p:sp>
          <p:nvSpPr>
            <p:cNvPr id="44" name="Google Shape;44;p14"/>
            <p:cNvSpPr txBox="1"/>
            <p:nvPr/>
          </p:nvSpPr>
          <p:spPr>
            <a:xfrm>
              <a:off x="7066536" y="4754521"/>
              <a:ext cx="764952" cy="2616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5"/>
                <a:buFont typeface="Corbel"/>
                <a:buNone/>
              </a:pPr>
              <a:r>
                <a:rPr lang="en-US" sz="1100" b="0" i="0" u="none" strike="noStrike" cap="none">
                  <a:solidFill>
                    <a:schemeClr val="dk1"/>
                  </a:solidFill>
                  <a:latin typeface="Corbel"/>
                  <a:ea typeface="Corbel"/>
                  <a:cs typeface="Corbel"/>
                  <a:sym typeface="Corbel"/>
                </a:rPr>
                <a:t>(MSGIC)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23"/>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94" name="Google Shape;94;p23"/>
          <p:cNvSpPr txBox="1">
            <a:spLocks noGrp="1"/>
          </p:cNvSpPr>
          <p:nvPr>
            <p:ph type="body" idx="1"/>
          </p:nvPr>
        </p:nvSpPr>
        <p:spPr>
          <a:xfrm rot="5400000">
            <a:off x="2874763" y="-1217413"/>
            <a:ext cx="3394472" cy="8229600"/>
          </a:xfrm>
          <a:prstGeom prst="rect">
            <a:avLst/>
          </a:prstGeom>
          <a:noFill/>
          <a:ln>
            <a:noFill/>
          </a:ln>
        </p:spPr>
        <p:txBody>
          <a:bodyPr spcFirstLastPara="1" wrap="square" lIns="91425" tIns="91425" rIns="91425" bIns="91425" anchor="t" anchorCtr="0">
            <a:noAutofit/>
          </a:bodyPr>
          <a:lstStyle>
            <a:lvl1pPr marL="457200" marR="0" lvl="0" indent="-352425" algn="l">
              <a:lnSpc>
                <a:spcPct val="100000"/>
              </a:lnSpc>
              <a:spcBef>
                <a:spcPts val="520"/>
              </a:spcBef>
              <a:spcAft>
                <a:spcPts val="0"/>
              </a:spcAft>
              <a:buClr>
                <a:srgbClr val="981E34"/>
              </a:buClr>
              <a:buSzPts val="1950"/>
              <a:buFont typeface="Arial"/>
              <a:buChar char="•"/>
              <a:defRPr sz="2600" b="0" i="0" u="none" strike="noStrike" cap="none">
                <a:solidFill>
                  <a:srgbClr val="981E34"/>
                </a:solidFill>
                <a:latin typeface="Corbel"/>
                <a:ea typeface="Corbel"/>
                <a:cs typeface="Corbel"/>
                <a:sym typeface="Corbel"/>
              </a:defRPr>
            </a:lvl1pPr>
            <a:lvl2pPr marL="914400" marR="0" lvl="1" indent="-323850" algn="l">
              <a:lnSpc>
                <a:spcPct val="100000"/>
              </a:lnSpc>
              <a:spcBef>
                <a:spcPts val="400"/>
              </a:spcBef>
              <a:spcAft>
                <a:spcPts val="0"/>
              </a:spcAft>
              <a:buClr>
                <a:srgbClr val="981E34"/>
              </a:buClr>
              <a:buSzPts val="1500"/>
              <a:buFont typeface="Arial"/>
              <a:buChar char="–"/>
              <a:defRPr sz="2000" b="0" i="0" u="none" strike="noStrike" cap="none">
                <a:solidFill>
                  <a:schemeClr val="dk1"/>
                </a:solidFill>
                <a:latin typeface="Corbel"/>
                <a:ea typeface="Corbel"/>
                <a:cs typeface="Corbel"/>
                <a:sym typeface="Corbel"/>
              </a:defRPr>
            </a:lvl2pPr>
            <a:lvl3pPr marL="1371600" marR="0" lvl="2" indent="-314325" algn="l">
              <a:lnSpc>
                <a:spcPct val="100000"/>
              </a:lnSpc>
              <a:spcBef>
                <a:spcPts val="360"/>
              </a:spcBef>
              <a:spcAft>
                <a:spcPts val="0"/>
              </a:spcAft>
              <a:buClr>
                <a:srgbClr val="981E34"/>
              </a:buClr>
              <a:buSzPts val="1350"/>
              <a:buFont typeface="Arial"/>
              <a:buChar char="•"/>
              <a:defRPr sz="1800" b="0" i="0" u="none" strike="noStrike" cap="none">
                <a:solidFill>
                  <a:schemeClr val="dk1"/>
                </a:solidFill>
                <a:latin typeface="Corbel"/>
                <a:ea typeface="Corbel"/>
                <a:cs typeface="Corbel"/>
                <a:sym typeface="Corbe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23"/>
          <p:cNvSpPr txBox="1">
            <a:spLocks noGrp="1"/>
          </p:cNvSpPr>
          <p:nvPr>
            <p:ph type="dt" idx="10"/>
          </p:nvPr>
        </p:nvSpPr>
        <p:spPr>
          <a:xfrm>
            <a:off x="457200" y="4767262"/>
            <a:ext cx="2133599" cy="273843"/>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3"/>
          <p:cNvSpPr txBox="1">
            <a:spLocks noGrp="1"/>
          </p:cNvSpPr>
          <p:nvPr>
            <p:ph type="ftr" idx="11"/>
          </p:nvPr>
        </p:nvSpPr>
        <p:spPr>
          <a:xfrm>
            <a:off x="3124200" y="4767262"/>
            <a:ext cx="2895600" cy="27384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3"/>
          <p:cNvSpPr txBox="1">
            <a:spLocks noGrp="1"/>
          </p:cNvSpPr>
          <p:nvPr>
            <p:ph type="sldNum" idx="12"/>
          </p:nvPr>
        </p:nvSpPr>
        <p:spPr>
          <a:xfrm>
            <a:off x="6553200" y="4767262"/>
            <a:ext cx="2133599" cy="2738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24"/>
          <p:cNvSpPr txBox="1">
            <a:spLocks noGrp="1"/>
          </p:cNvSpPr>
          <p:nvPr>
            <p:ph type="title"/>
          </p:nvPr>
        </p:nvSpPr>
        <p:spPr>
          <a:xfrm rot="5400000">
            <a:off x="6012655" y="771525"/>
            <a:ext cx="3290888"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00" name="Google Shape;100;p24"/>
          <p:cNvSpPr txBox="1">
            <a:spLocks noGrp="1"/>
          </p:cNvSpPr>
          <p:nvPr>
            <p:ph type="body" idx="1"/>
          </p:nvPr>
        </p:nvSpPr>
        <p:spPr>
          <a:xfrm rot="5400000">
            <a:off x="1821656" y="-1209674"/>
            <a:ext cx="3290888" cy="6019799"/>
          </a:xfrm>
          <a:prstGeom prst="rect">
            <a:avLst/>
          </a:prstGeom>
          <a:noFill/>
          <a:ln>
            <a:noFill/>
          </a:ln>
        </p:spPr>
        <p:txBody>
          <a:bodyPr spcFirstLastPara="1" wrap="square" lIns="91425" tIns="91425" rIns="91425" bIns="91425" anchor="t" anchorCtr="0">
            <a:noAutofit/>
          </a:bodyPr>
          <a:lstStyle>
            <a:lvl1pPr marL="457200" marR="0" lvl="0" indent="-352425" algn="l">
              <a:lnSpc>
                <a:spcPct val="100000"/>
              </a:lnSpc>
              <a:spcBef>
                <a:spcPts val="520"/>
              </a:spcBef>
              <a:spcAft>
                <a:spcPts val="0"/>
              </a:spcAft>
              <a:buClr>
                <a:srgbClr val="981E34"/>
              </a:buClr>
              <a:buSzPts val="1950"/>
              <a:buFont typeface="Arial"/>
              <a:buChar char="•"/>
              <a:defRPr sz="2600" b="0" i="0" u="none" strike="noStrike" cap="none">
                <a:solidFill>
                  <a:srgbClr val="981E34"/>
                </a:solidFill>
                <a:latin typeface="Corbel"/>
                <a:ea typeface="Corbel"/>
                <a:cs typeface="Corbel"/>
                <a:sym typeface="Corbel"/>
              </a:defRPr>
            </a:lvl1pPr>
            <a:lvl2pPr marL="914400" marR="0" lvl="1" indent="-323850" algn="l">
              <a:lnSpc>
                <a:spcPct val="100000"/>
              </a:lnSpc>
              <a:spcBef>
                <a:spcPts val="400"/>
              </a:spcBef>
              <a:spcAft>
                <a:spcPts val="0"/>
              </a:spcAft>
              <a:buClr>
                <a:srgbClr val="981E34"/>
              </a:buClr>
              <a:buSzPts val="1500"/>
              <a:buFont typeface="Arial"/>
              <a:buChar char="–"/>
              <a:defRPr sz="2000" b="0" i="0" u="none" strike="noStrike" cap="none">
                <a:solidFill>
                  <a:schemeClr val="dk1"/>
                </a:solidFill>
                <a:latin typeface="Corbel"/>
                <a:ea typeface="Corbel"/>
                <a:cs typeface="Corbel"/>
                <a:sym typeface="Corbel"/>
              </a:defRPr>
            </a:lvl2pPr>
            <a:lvl3pPr marL="1371600" marR="0" lvl="2" indent="-314325" algn="l">
              <a:lnSpc>
                <a:spcPct val="100000"/>
              </a:lnSpc>
              <a:spcBef>
                <a:spcPts val="360"/>
              </a:spcBef>
              <a:spcAft>
                <a:spcPts val="0"/>
              </a:spcAft>
              <a:buClr>
                <a:srgbClr val="981E34"/>
              </a:buClr>
              <a:buSzPts val="1350"/>
              <a:buFont typeface="Arial"/>
              <a:buChar char="•"/>
              <a:defRPr sz="1800" b="0" i="0" u="none" strike="noStrike" cap="none">
                <a:solidFill>
                  <a:schemeClr val="dk1"/>
                </a:solidFill>
                <a:latin typeface="Corbel"/>
                <a:ea typeface="Corbel"/>
                <a:cs typeface="Corbel"/>
                <a:sym typeface="Corbe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p24"/>
          <p:cNvSpPr txBox="1">
            <a:spLocks noGrp="1"/>
          </p:cNvSpPr>
          <p:nvPr>
            <p:ph type="dt" idx="10"/>
          </p:nvPr>
        </p:nvSpPr>
        <p:spPr>
          <a:xfrm>
            <a:off x="457200" y="4767262"/>
            <a:ext cx="2133599" cy="273843"/>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4"/>
          <p:cNvSpPr txBox="1">
            <a:spLocks noGrp="1"/>
          </p:cNvSpPr>
          <p:nvPr>
            <p:ph type="ftr" idx="11"/>
          </p:nvPr>
        </p:nvSpPr>
        <p:spPr>
          <a:xfrm>
            <a:off x="3124200" y="4767262"/>
            <a:ext cx="2895600" cy="27384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4"/>
          <p:cNvSpPr txBox="1">
            <a:spLocks noGrp="1"/>
          </p:cNvSpPr>
          <p:nvPr>
            <p:ph type="sldNum" idx="12"/>
          </p:nvPr>
        </p:nvSpPr>
        <p:spPr>
          <a:xfrm>
            <a:off x="6553200" y="4767262"/>
            <a:ext cx="2133599" cy="2738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7" name="Google Shape;47;p15"/>
          <p:cNvSpPr txBox="1">
            <a:spLocks noGrp="1"/>
          </p:cNvSpPr>
          <p:nvPr>
            <p:ph type="body" idx="1"/>
          </p:nvPr>
        </p:nvSpPr>
        <p:spPr>
          <a:xfrm>
            <a:off x="457200" y="1200150"/>
            <a:ext cx="8229600" cy="3394472"/>
          </a:xfrm>
          <a:prstGeom prst="rect">
            <a:avLst/>
          </a:prstGeom>
          <a:noFill/>
          <a:ln>
            <a:noFill/>
          </a:ln>
        </p:spPr>
        <p:txBody>
          <a:bodyPr spcFirstLastPara="1" wrap="square" lIns="91425" tIns="91425" rIns="91425" bIns="91425" anchor="t" anchorCtr="0">
            <a:noAutofit/>
          </a:bodyPr>
          <a:lstStyle>
            <a:lvl1pPr marL="457200" marR="0" lvl="0" indent="-352425" algn="l">
              <a:lnSpc>
                <a:spcPct val="100000"/>
              </a:lnSpc>
              <a:spcBef>
                <a:spcPts val="520"/>
              </a:spcBef>
              <a:spcAft>
                <a:spcPts val="0"/>
              </a:spcAft>
              <a:buClr>
                <a:srgbClr val="981E34"/>
              </a:buClr>
              <a:buSzPts val="1950"/>
              <a:buFont typeface="Arial"/>
              <a:buChar char="•"/>
              <a:defRPr sz="2600" b="0" i="0" u="none" strike="noStrike" cap="none">
                <a:solidFill>
                  <a:srgbClr val="981E34"/>
                </a:solidFill>
                <a:latin typeface="Corbel"/>
                <a:ea typeface="Corbel"/>
                <a:cs typeface="Corbel"/>
                <a:sym typeface="Corbel"/>
              </a:defRPr>
            </a:lvl1pPr>
            <a:lvl2pPr marL="914400" marR="0" lvl="1" indent="-323850" algn="l">
              <a:lnSpc>
                <a:spcPct val="100000"/>
              </a:lnSpc>
              <a:spcBef>
                <a:spcPts val="400"/>
              </a:spcBef>
              <a:spcAft>
                <a:spcPts val="0"/>
              </a:spcAft>
              <a:buClr>
                <a:srgbClr val="981E34"/>
              </a:buClr>
              <a:buSzPts val="1500"/>
              <a:buFont typeface="Arial"/>
              <a:buChar char="–"/>
              <a:defRPr sz="2000" b="0" i="0" u="none" strike="noStrike" cap="none">
                <a:solidFill>
                  <a:schemeClr val="dk1"/>
                </a:solidFill>
                <a:latin typeface="Corbel"/>
                <a:ea typeface="Corbel"/>
                <a:cs typeface="Corbel"/>
                <a:sym typeface="Corbel"/>
              </a:defRPr>
            </a:lvl2pPr>
            <a:lvl3pPr marL="1371600" marR="0" lvl="2" indent="-314325" algn="l">
              <a:lnSpc>
                <a:spcPct val="100000"/>
              </a:lnSpc>
              <a:spcBef>
                <a:spcPts val="360"/>
              </a:spcBef>
              <a:spcAft>
                <a:spcPts val="0"/>
              </a:spcAft>
              <a:buClr>
                <a:srgbClr val="981E34"/>
              </a:buClr>
              <a:buSzPts val="1350"/>
              <a:buFont typeface="Arial"/>
              <a:buChar char="•"/>
              <a:defRPr sz="1800" b="0" i="0" u="none" strike="noStrike" cap="none">
                <a:solidFill>
                  <a:schemeClr val="dk1"/>
                </a:solidFill>
                <a:latin typeface="Corbel"/>
                <a:ea typeface="Corbel"/>
                <a:cs typeface="Corbel"/>
                <a:sym typeface="Corbe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Google Shape;48;p15"/>
          <p:cNvSpPr txBox="1">
            <a:spLocks noGrp="1"/>
          </p:cNvSpPr>
          <p:nvPr>
            <p:ph type="ftr" idx="11"/>
          </p:nvPr>
        </p:nvSpPr>
        <p:spPr>
          <a:xfrm>
            <a:off x="3124200" y="4767262"/>
            <a:ext cx="2895600" cy="27384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15"/>
          <p:cNvSpPr txBox="1">
            <a:spLocks noGrp="1"/>
          </p:cNvSpPr>
          <p:nvPr>
            <p:ph type="sldNum" idx="12"/>
          </p:nvPr>
        </p:nvSpPr>
        <p:spPr>
          <a:xfrm>
            <a:off x="6553200" y="4767262"/>
            <a:ext cx="2133599" cy="2738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16"/>
          <p:cNvSpPr txBox="1">
            <a:spLocks noGrp="1"/>
          </p:cNvSpPr>
          <p:nvPr>
            <p:ph type="title"/>
          </p:nvPr>
        </p:nvSpPr>
        <p:spPr>
          <a:xfrm>
            <a:off x="722312" y="3305176"/>
            <a:ext cx="7772400" cy="102155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52" name="Google Shape;52;p16"/>
          <p:cNvSpPr txBox="1">
            <a:spLocks noGrp="1"/>
          </p:cNvSpPr>
          <p:nvPr>
            <p:ph type="body" idx="1"/>
          </p:nvPr>
        </p:nvSpPr>
        <p:spPr>
          <a:xfrm>
            <a:off x="722312" y="2180034"/>
            <a:ext cx="7772400" cy="112514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981E34"/>
              </a:buClr>
              <a:buSzPts val="1500"/>
              <a:buFont typeface="Arial"/>
              <a:buNone/>
              <a:defRPr sz="2000" b="0" i="0" u="none" strike="noStrike" cap="none">
                <a:solidFill>
                  <a:srgbClr val="888888"/>
                </a:solidFill>
                <a:latin typeface="Corbel"/>
                <a:ea typeface="Corbel"/>
                <a:cs typeface="Corbel"/>
                <a:sym typeface="Corbel"/>
              </a:defRPr>
            </a:lvl1pPr>
            <a:lvl2pPr marL="914400" marR="0" lvl="1" indent="-228600" algn="l">
              <a:lnSpc>
                <a:spcPct val="100000"/>
              </a:lnSpc>
              <a:spcBef>
                <a:spcPts val="360"/>
              </a:spcBef>
              <a:spcAft>
                <a:spcPts val="0"/>
              </a:spcAft>
              <a:buClr>
                <a:srgbClr val="981E34"/>
              </a:buClr>
              <a:buSzPts val="1350"/>
              <a:buFont typeface="Arial"/>
              <a:buNone/>
              <a:defRPr sz="1800" b="0" i="0" u="none" strike="noStrike" cap="none">
                <a:solidFill>
                  <a:srgbClr val="888888"/>
                </a:solidFill>
                <a:latin typeface="Corbel"/>
                <a:ea typeface="Corbel"/>
                <a:cs typeface="Corbel"/>
                <a:sym typeface="Corbel"/>
              </a:defRPr>
            </a:lvl2pPr>
            <a:lvl3pPr marL="1371600" marR="0" lvl="2" indent="-228600" algn="l">
              <a:lnSpc>
                <a:spcPct val="100000"/>
              </a:lnSpc>
              <a:spcBef>
                <a:spcPts val="320"/>
              </a:spcBef>
              <a:spcAft>
                <a:spcPts val="0"/>
              </a:spcAft>
              <a:buClr>
                <a:srgbClr val="981E34"/>
              </a:buClr>
              <a:buSzPts val="1200"/>
              <a:buFont typeface="Arial"/>
              <a:buNone/>
              <a:defRPr sz="1600" b="0" i="0" u="none" strike="noStrike" cap="none">
                <a:solidFill>
                  <a:srgbClr val="888888"/>
                </a:solidFill>
                <a:latin typeface="Corbel"/>
                <a:ea typeface="Corbel"/>
                <a:cs typeface="Corbel"/>
                <a:sym typeface="Corbel"/>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rbel"/>
                <a:ea typeface="Corbel"/>
                <a:cs typeface="Corbel"/>
                <a:sym typeface="Corbel"/>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rbel"/>
                <a:ea typeface="Corbel"/>
                <a:cs typeface="Corbel"/>
                <a:sym typeface="Corbel"/>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3" name="Google Shape;53;p16"/>
          <p:cNvSpPr txBox="1">
            <a:spLocks noGrp="1"/>
          </p:cNvSpPr>
          <p:nvPr>
            <p:ph type="ftr" idx="11"/>
          </p:nvPr>
        </p:nvSpPr>
        <p:spPr>
          <a:xfrm>
            <a:off x="3124200" y="4767262"/>
            <a:ext cx="2895600" cy="27384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6"/>
          <p:cNvSpPr txBox="1">
            <a:spLocks noGrp="1"/>
          </p:cNvSpPr>
          <p:nvPr>
            <p:ph type="sldNum" idx="12"/>
          </p:nvPr>
        </p:nvSpPr>
        <p:spPr>
          <a:xfrm>
            <a:off x="6553200" y="4767262"/>
            <a:ext cx="2133599" cy="2738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17"/>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57" name="Google Shape;57;p17"/>
          <p:cNvSpPr txBox="1">
            <a:spLocks noGrp="1"/>
          </p:cNvSpPr>
          <p:nvPr>
            <p:ph type="body" idx="1"/>
          </p:nvPr>
        </p:nvSpPr>
        <p:spPr>
          <a:xfrm>
            <a:off x="457200" y="900112"/>
            <a:ext cx="4038599" cy="2545556"/>
          </a:xfrm>
          <a:prstGeom prst="rect">
            <a:avLst/>
          </a:prstGeom>
          <a:noFill/>
          <a:ln>
            <a:noFill/>
          </a:ln>
        </p:spPr>
        <p:txBody>
          <a:bodyPr spcFirstLastPara="1" wrap="square" lIns="91425" tIns="91425" rIns="91425" bIns="91425" anchor="t" anchorCtr="0">
            <a:noAutofit/>
          </a:bodyPr>
          <a:lstStyle>
            <a:lvl1pPr marL="457200" marR="0" lvl="0" indent="-361950" algn="l">
              <a:lnSpc>
                <a:spcPct val="100000"/>
              </a:lnSpc>
              <a:spcBef>
                <a:spcPts val="560"/>
              </a:spcBef>
              <a:spcAft>
                <a:spcPts val="0"/>
              </a:spcAft>
              <a:buClr>
                <a:srgbClr val="981E34"/>
              </a:buClr>
              <a:buSzPts val="2100"/>
              <a:buFont typeface="Arial"/>
              <a:buChar char="•"/>
              <a:defRPr sz="2800" b="0" i="0" u="none" strike="noStrike" cap="none">
                <a:solidFill>
                  <a:srgbClr val="981E34"/>
                </a:solidFill>
                <a:latin typeface="Corbel"/>
                <a:ea typeface="Corbel"/>
                <a:cs typeface="Corbel"/>
                <a:sym typeface="Corbel"/>
              </a:defRPr>
            </a:lvl1pPr>
            <a:lvl2pPr marL="914400" marR="0" lvl="1" indent="-342900" algn="l">
              <a:lnSpc>
                <a:spcPct val="100000"/>
              </a:lnSpc>
              <a:spcBef>
                <a:spcPts val="480"/>
              </a:spcBef>
              <a:spcAft>
                <a:spcPts val="0"/>
              </a:spcAft>
              <a:buClr>
                <a:srgbClr val="981E34"/>
              </a:buClr>
              <a:buSzPts val="1800"/>
              <a:buFont typeface="Arial"/>
              <a:buChar char="–"/>
              <a:defRPr sz="2400" b="0" i="0" u="none" strike="noStrike" cap="none">
                <a:solidFill>
                  <a:schemeClr val="dk1"/>
                </a:solidFill>
                <a:latin typeface="Corbel"/>
                <a:ea typeface="Corbel"/>
                <a:cs typeface="Corbel"/>
                <a:sym typeface="Corbel"/>
              </a:defRPr>
            </a:lvl2pPr>
            <a:lvl3pPr marL="1371600" marR="0" lvl="2" indent="-323850" algn="l">
              <a:lnSpc>
                <a:spcPct val="100000"/>
              </a:lnSpc>
              <a:spcBef>
                <a:spcPts val="400"/>
              </a:spcBef>
              <a:spcAft>
                <a:spcPts val="0"/>
              </a:spcAft>
              <a:buClr>
                <a:srgbClr val="981E34"/>
              </a:buClr>
              <a:buSzPts val="1500"/>
              <a:buFont typeface="Arial"/>
              <a:buChar char="•"/>
              <a:defRPr sz="2000" b="0" i="0" u="none" strike="noStrike" cap="none">
                <a:solidFill>
                  <a:schemeClr val="dk1"/>
                </a:solidFill>
                <a:latin typeface="Corbel"/>
                <a:ea typeface="Corbel"/>
                <a:cs typeface="Corbel"/>
                <a:sym typeface="Corbel"/>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17"/>
          <p:cNvSpPr txBox="1">
            <a:spLocks noGrp="1"/>
          </p:cNvSpPr>
          <p:nvPr>
            <p:ph type="body" idx="2"/>
          </p:nvPr>
        </p:nvSpPr>
        <p:spPr>
          <a:xfrm>
            <a:off x="4648200" y="900112"/>
            <a:ext cx="4038599" cy="2545556"/>
          </a:xfrm>
          <a:prstGeom prst="rect">
            <a:avLst/>
          </a:prstGeom>
          <a:noFill/>
          <a:ln>
            <a:noFill/>
          </a:ln>
        </p:spPr>
        <p:txBody>
          <a:bodyPr spcFirstLastPara="1" wrap="square" lIns="91425" tIns="91425" rIns="91425" bIns="91425" anchor="t" anchorCtr="0">
            <a:noAutofit/>
          </a:bodyPr>
          <a:lstStyle>
            <a:lvl1pPr marL="457200" marR="0" lvl="0" indent="-361950" algn="l">
              <a:lnSpc>
                <a:spcPct val="100000"/>
              </a:lnSpc>
              <a:spcBef>
                <a:spcPts val="560"/>
              </a:spcBef>
              <a:spcAft>
                <a:spcPts val="0"/>
              </a:spcAft>
              <a:buClr>
                <a:srgbClr val="981E34"/>
              </a:buClr>
              <a:buSzPts val="2100"/>
              <a:buFont typeface="Arial"/>
              <a:buChar char="•"/>
              <a:defRPr sz="2800" b="0" i="0" u="none" strike="noStrike" cap="none">
                <a:solidFill>
                  <a:srgbClr val="981E34"/>
                </a:solidFill>
                <a:latin typeface="Corbel"/>
                <a:ea typeface="Corbel"/>
                <a:cs typeface="Corbel"/>
                <a:sym typeface="Corbel"/>
              </a:defRPr>
            </a:lvl1pPr>
            <a:lvl2pPr marL="914400" marR="0" lvl="1" indent="-342900" algn="l">
              <a:lnSpc>
                <a:spcPct val="100000"/>
              </a:lnSpc>
              <a:spcBef>
                <a:spcPts val="480"/>
              </a:spcBef>
              <a:spcAft>
                <a:spcPts val="0"/>
              </a:spcAft>
              <a:buClr>
                <a:srgbClr val="981E34"/>
              </a:buClr>
              <a:buSzPts val="1800"/>
              <a:buFont typeface="Arial"/>
              <a:buChar char="–"/>
              <a:defRPr sz="2400" b="0" i="0" u="none" strike="noStrike" cap="none">
                <a:solidFill>
                  <a:schemeClr val="dk1"/>
                </a:solidFill>
                <a:latin typeface="Corbel"/>
                <a:ea typeface="Corbel"/>
                <a:cs typeface="Corbel"/>
                <a:sym typeface="Corbel"/>
              </a:defRPr>
            </a:lvl2pPr>
            <a:lvl3pPr marL="1371600" marR="0" lvl="2" indent="-323850" algn="l">
              <a:lnSpc>
                <a:spcPct val="100000"/>
              </a:lnSpc>
              <a:spcBef>
                <a:spcPts val="400"/>
              </a:spcBef>
              <a:spcAft>
                <a:spcPts val="0"/>
              </a:spcAft>
              <a:buClr>
                <a:srgbClr val="981E34"/>
              </a:buClr>
              <a:buSzPts val="1500"/>
              <a:buFont typeface="Arial"/>
              <a:buChar char="•"/>
              <a:defRPr sz="2000" b="0" i="0" u="none" strike="noStrike" cap="none">
                <a:solidFill>
                  <a:schemeClr val="dk1"/>
                </a:solidFill>
                <a:latin typeface="Corbel"/>
                <a:ea typeface="Corbel"/>
                <a:cs typeface="Corbel"/>
                <a:sym typeface="Corbel"/>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7"/>
          <p:cNvSpPr txBox="1">
            <a:spLocks noGrp="1"/>
          </p:cNvSpPr>
          <p:nvPr>
            <p:ph type="ftr" idx="11"/>
          </p:nvPr>
        </p:nvSpPr>
        <p:spPr>
          <a:xfrm>
            <a:off x="3124200" y="4767262"/>
            <a:ext cx="2895600" cy="27384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7"/>
          <p:cNvSpPr txBox="1">
            <a:spLocks noGrp="1"/>
          </p:cNvSpPr>
          <p:nvPr>
            <p:ph type="sldNum" idx="12"/>
          </p:nvPr>
        </p:nvSpPr>
        <p:spPr>
          <a:xfrm>
            <a:off x="6553200" y="4767262"/>
            <a:ext cx="2133599" cy="2738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63" name="Google Shape;63;p18"/>
          <p:cNvSpPr txBox="1">
            <a:spLocks noGrp="1"/>
          </p:cNvSpPr>
          <p:nvPr>
            <p:ph type="body" idx="1"/>
          </p:nvPr>
        </p:nvSpPr>
        <p:spPr>
          <a:xfrm>
            <a:off x="457200" y="1151334"/>
            <a:ext cx="4040187" cy="479821"/>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rgbClr val="981E34"/>
              </a:buClr>
              <a:buSzPts val="1800"/>
              <a:buFont typeface="Arial"/>
              <a:buNone/>
              <a:defRPr sz="2400" b="1" i="0" u="none" strike="noStrike" cap="none">
                <a:solidFill>
                  <a:srgbClr val="981E34"/>
                </a:solidFill>
                <a:latin typeface="Corbel"/>
                <a:ea typeface="Corbel"/>
                <a:cs typeface="Corbel"/>
                <a:sym typeface="Corbel"/>
              </a:defRPr>
            </a:lvl1pPr>
            <a:lvl2pPr marL="914400" marR="0" lvl="1" indent="-228600" algn="l">
              <a:lnSpc>
                <a:spcPct val="100000"/>
              </a:lnSpc>
              <a:spcBef>
                <a:spcPts val="400"/>
              </a:spcBef>
              <a:spcAft>
                <a:spcPts val="0"/>
              </a:spcAft>
              <a:buClr>
                <a:srgbClr val="981E34"/>
              </a:buClr>
              <a:buSzPts val="1500"/>
              <a:buFont typeface="Arial"/>
              <a:buNone/>
              <a:defRPr sz="2000" b="1" i="0" u="none" strike="noStrike" cap="none">
                <a:solidFill>
                  <a:schemeClr val="dk1"/>
                </a:solidFill>
                <a:latin typeface="Corbel"/>
                <a:ea typeface="Corbel"/>
                <a:cs typeface="Corbel"/>
                <a:sym typeface="Corbel"/>
              </a:defRPr>
            </a:lvl2pPr>
            <a:lvl3pPr marL="1371600" marR="0" lvl="2" indent="-228600" algn="l">
              <a:lnSpc>
                <a:spcPct val="100000"/>
              </a:lnSpc>
              <a:spcBef>
                <a:spcPts val="360"/>
              </a:spcBef>
              <a:spcAft>
                <a:spcPts val="0"/>
              </a:spcAft>
              <a:buClr>
                <a:srgbClr val="981E34"/>
              </a:buClr>
              <a:buSzPts val="1350"/>
              <a:buFont typeface="Arial"/>
              <a:buNone/>
              <a:defRPr sz="1800" b="1" i="0" u="none" strike="noStrike" cap="none">
                <a:solidFill>
                  <a:schemeClr val="dk1"/>
                </a:solidFill>
                <a:latin typeface="Corbel"/>
                <a:ea typeface="Corbel"/>
                <a:cs typeface="Corbel"/>
                <a:sym typeface="Corbel"/>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4" name="Google Shape;64;p18"/>
          <p:cNvSpPr txBox="1">
            <a:spLocks noGrp="1"/>
          </p:cNvSpPr>
          <p:nvPr>
            <p:ph type="body" idx="2"/>
          </p:nvPr>
        </p:nvSpPr>
        <p:spPr>
          <a:xfrm>
            <a:off x="457200" y="1631155"/>
            <a:ext cx="4040187" cy="2963465"/>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480"/>
              </a:spcBef>
              <a:spcAft>
                <a:spcPts val="0"/>
              </a:spcAft>
              <a:buClr>
                <a:srgbClr val="981E34"/>
              </a:buClr>
              <a:buSzPts val="1800"/>
              <a:buFont typeface="Arial"/>
              <a:buChar char="•"/>
              <a:defRPr sz="2400" b="0" i="0" u="none" strike="noStrike" cap="none">
                <a:solidFill>
                  <a:srgbClr val="981E34"/>
                </a:solidFill>
                <a:latin typeface="Corbel"/>
                <a:ea typeface="Corbel"/>
                <a:cs typeface="Corbel"/>
                <a:sym typeface="Corbel"/>
              </a:defRPr>
            </a:lvl1pPr>
            <a:lvl2pPr marL="914400" marR="0" lvl="1" indent="-323850" algn="l">
              <a:lnSpc>
                <a:spcPct val="100000"/>
              </a:lnSpc>
              <a:spcBef>
                <a:spcPts val="400"/>
              </a:spcBef>
              <a:spcAft>
                <a:spcPts val="0"/>
              </a:spcAft>
              <a:buClr>
                <a:srgbClr val="981E34"/>
              </a:buClr>
              <a:buSzPts val="1500"/>
              <a:buFont typeface="Arial"/>
              <a:buChar char="–"/>
              <a:defRPr sz="2000" b="0" i="0" u="none" strike="noStrike" cap="none">
                <a:solidFill>
                  <a:schemeClr val="dk1"/>
                </a:solidFill>
                <a:latin typeface="Corbel"/>
                <a:ea typeface="Corbel"/>
                <a:cs typeface="Corbel"/>
                <a:sym typeface="Corbel"/>
              </a:defRPr>
            </a:lvl2pPr>
            <a:lvl3pPr marL="1371600" marR="0" lvl="2" indent="-314325" algn="l">
              <a:lnSpc>
                <a:spcPct val="100000"/>
              </a:lnSpc>
              <a:spcBef>
                <a:spcPts val="360"/>
              </a:spcBef>
              <a:spcAft>
                <a:spcPts val="0"/>
              </a:spcAft>
              <a:buClr>
                <a:srgbClr val="981E34"/>
              </a:buClr>
              <a:buSzPts val="1350"/>
              <a:buFont typeface="Arial"/>
              <a:buChar char="•"/>
              <a:defRPr sz="1800" b="0" i="0" u="none" strike="noStrike" cap="none">
                <a:solidFill>
                  <a:schemeClr val="dk1"/>
                </a:solidFill>
                <a:latin typeface="Corbel"/>
                <a:ea typeface="Corbel"/>
                <a:cs typeface="Corbel"/>
                <a:sym typeface="Corbe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5" name="Google Shape;65;p18"/>
          <p:cNvSpPr txBox="1">
            <a:spLocks noGrp="1"/>
          </p:cNvSpPr>
          <p:nvPr>
            <p:ph type="body" idx="3"/>
          </p:nvPr>
        </p:nvSpPr>
        <p:spPr>
          <a:xfrm>
            <a:off x="4645026" y="1151334"/>
            <a:ext cx="4041774" cy="479821"/>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rgbClr val="981E34"/>
              </a:buClr>
              <a:buSzPts val="1800"/>
              <a:buFont typeface="Arial"/>
              <a:buNone/>
              <a:defRPr sz="2400" b="1" i="0" u="none" strike="noStrike" cap="none">
                <a:solidFill>
                  <a:srgbClr val="981E34"/>
                </a:solidFill>
                <a:latin typeface="Corbel"/>
                <a:ea typeface="Corbel"/>
                <a:cs typeface="Corbel"/>
                <a:sym typeface="Corbel"/>
              </a:defRPr>
            </a:lvl1pPr>
            <a:lvl2pPr marL="914400" marR="0" lvl="1" indent="-228600" algn="l">
              <a:lnSpc>
                <a:spcPct val="100000"/>
              </a:lnSpc>
              <a:spcBef>
                <a:spcPts val="400"/>
              </a:spcBef>
              <a:spcAft>
                <a:spcPts val="0"/>
              </a:spcAft>
              <a:buClr>
                <a:srgbClr val="981E34"/>
              </a:buClr>
              <a:buSzPts val="1500"/>
              <a:buFont typeface="Arial"/>
              <a:buNone/>
              <a:defRPr sz="2000" b="1" i="0" u="none" strike="noStrike" cap="none">
                <a:solidFill>
                  <a:schemeClr val="dk1"/>
                </a:solidFill>
                <a:latin typeface="Corbel"/>
                <a:ea typeface="Corbel"/>
                <a:cs typeface="Corbel"/>
                <a:sym typeface="Corbel"/>
              </a:defRPr>
            </a:lvl2pPr>
            <a:lvl3pPr marL="1371600" marR="0" lvl="2" indent="-228600" algn="l">
              <a:lnSpc>
                <a:spcPct val="100000"/>
              </a:lnSpc>
              <a:spcBef>
                <a:spcPts val="360"/>
              </a:spcBef>
              <a:spcAft>
                <a:spcPts val="0"/>
              </a:spcAft>
              <a:buClr>
                <a:srgbClr val="981E34"/>
              </a:buClr>
              <a:buSzPts val="1350"/>
              <a:buFont typeface="Arial"/>
              <a:buNone/>
              <a:defRPr sz="1800" b="1" i="0" u="none" strike="noStrike" cap="none">
                <a:solidFill>
                  <a:schemeClr val="dk1"/>
                </a:solidFill>
                <a:latin typeface="Corbel"/>
                <a:ea typeface="Corbel"/>
                <a:cs typeface="Corbel"/>
                <a:sym typeface="Corbel"/>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rbel"/>
                <a:ea typeface="Corbel"/>
                <a:cs typeface="Corbel"/>
                <a:sym typeface="Corbel"/>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6" name="Google Shape;66;p18"/>
          <p:cNvSpPr txBox="1">
            <a:spLocks noGrp="1"/>
          </p:cNvSpPr>
          <p:nvPr>
            <p:ph type="body" idx="4"/>
          </p:nvPr>
        </p:nvSpPr>
        <p:spPr>
          <a:xfrm>
            <a:off x="4645026" y="1631155"/>
            <a:ext cx="4041774" cy="2963465"/>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480"/>
              </a:spcBef>
              <a:spcAft>
                <a:spcPts val="0"/>
              </a:spcAft>
              <a:buClr>
                <a:srgbClr val="981E34"/>
              </a:buClr>
              <a:buSzPts val="1800"/>
              <a:buFont typeface="Arial"/>
              <a:buChar char="•"/>
              <a:defRPr sz="2400" b="0" i="0" u="none" strike="noStrike" cap="none">
                <a:solidFill>
                  <a:srgbClr val="981E34"/>
                </a:solidFill>
                <a:latin typeface="Corbel"/>
                <a:ea typeface="Corbel"/>
                <a:cs typeface="Corbel"/>
                <a:sym typeface="Corbel"/>
              </a:defRPr>
            </a:lvl1pPr>
            <a:lvl2pPr marL="914400" marR="0" lvl="1" indent="-323850" algn="l">
              <a:lnSpc>
                <a:spcPct val="100000"/>
              </a:lnSpc>
              <a:spcBef>
                <a:spcPts val="400"/>
              </a:spcBef>
              <a:spcAft>
                <a:spcPts val="0"/>
              </a:spcAft>
              <a:buClr>
                <a:srgbClr val="981E34"/>
              </a:buClr>
              <a:buSzPts val="1500"/>
              <a:buFont typeface="Arial"/>
              <a:buChar char="–"/>
              <a:defRPr sz="2000" b="0" i="0" u="none" strike="noStrike" cap="none">
                <a:solidFill>
                  <a:schemeClr val="dk1"/>
                </a:solidFill>
                <a:latin typeface="Corbel"/>
                <a:ea typeface="Corbel"/>
                <a:cs typeface="Corbel"/>
                <a:sym typeface="Corbel"/>
              </a:defRPr>
            </a:lvl2pPr>
            <a:lvl3pPr marL="1371600" marR="0" lvl="2" indent="-314325" algn="l">
              <a:lnSpc>
                <a:spcPct val="100000"/>
              </a:lnSpc>
              <a:spcBef>
                <a:spcPts val="360"/>
              </a:spcBef>
              <a:spcAft>
                <a:spcPts val="0"/>
              </a:spcAft>
              <a:buClr>
                <a:srgbClr val="981E34"/>
              </a:buClr>
              <a:buSzPts val="1350"/>
              <a:buFont typeface="Arial"/>
              <a:buChar char="•"/>
              <a:defRPr sz="1800" b="0" i="0" u="none" strike="noStrike" cap="none">
                <a:solidFill>
                  <a:schemeClr val="dk1"/>
                </a:solidFill>
                <a:latin typeface="Corbel"/>
                <a:ea typeface="Corbel"/>
                <a:cs typeface="Corbel"/>
                <a:sym typeface="Corbel"/>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rbel"/>
                <a:ea typeface="Corbel"/>
                <a:cs typeface="Corbel"/>
                <a:sym typeface="Corbel"/>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7" name="Google Shape;67;p18"/>
          <p:cNvSpPr txBox="1">
            <a:spLocks noGrp="1"/>
          </p:cNvSpPr>
          <p:nvPr>
            <p:ph type="ftr" idx="11"/>
          </p:nvPr>
        </p:nvSpPr>
        <p:spPr>
          <a:xfrm>
            <a:off x="3124200" y="4767262"/>
            <a:ext cx="2895600" cy="27384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8"/>
          <p:cNvSpPr txBox="1">
            <a:spLocks noGrp="1"/>
          </p:cNvSpPr>
          <p:nvPr>
            <p:ph type="sldNum" idx="12"/>
          </p:nvPr>
        </p:nvSpPr>
        <p:spPr>
          <a:xfrm>
            <a:off x="6553200" y="4767262"/>
            <a:ext cx="2133599" cy="2738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19"/>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71" name="Google Shape;71;p19"/>
          <p:cNvSpPr txBox="1">
            <a:spLocks noGrp="1"/>
          </p:cNvSpPr>
          <p:nvPr>
            <p:ph type="dt" idx="10"/>
          </p:nvPr>
        </p:nvSpPr>
        <p:spPr>
          <a:xfrm>
            <a:off x="457200" y="4767262"/>
            <a:ext cx="2133599" cy="273843"/>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9"/>
          <p:cNvSpPr txBox="1">
            <a:spLocks noGrp="1"/>
          </p:cNvSpPr>
          <p:nvPr>
            <p:ph type="ftr" idx="11"/>
          </p:nvPr>
        </p:nvSpPr>
        <p:spPr>
          <a:xfrm>
            <a:off x="3124200" y="4767262"/>
            <a:ext cx="2895600" cy="27384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9"/>
          <p:cNvSpPr txBox="1">
            <a:spLocks noGrp="1"/>
          </p:cNvSpPr>
          <p:nvPr>
            <p:ph type="sldNum" idx="12"/>
          </p:nvPr>
        </p:nvSpPr>
        <p:spPr>
          <a:xfrm>
            <a:off x="6553200" y="4767262"/>
            <a:ext cx="2133599" cy="2738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20"/>
          <p:cNvSpPr txBox="1">
            <a:spLocks noGrp="1"/>
          </p:cNvSpPr>
          <p:nvPr>
            <p:ph type="dt" idx="10"/>
          </p:nvPr>
        </p:nvSpPr>
        <p:spPr>
          <a:xfrm>
            <a:off x="457200" y="4767262"/>
            <a:ext cx="2133599" cy="273843"/>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20"/>
          <p:cNvSpPr txBox="1">
            <a:spLocks noGrp="1"/>
          </p:cNvSpPr>
          <p:nvPr>
            <p:ph type="ftr" idx="11"/>
          </p:nvPr>
        </p:nvSpPr>
        <p:spPr>
          <a:xfrm>
            <a:off x="3124200" y="4767262"/>
            <a:ext cx="2895600" cy="27384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20"/>
          <p:cNvSpPr txBox="1">
            <a:spLocks noGrp="1"/>
          </p:cNvSpPr>
          <p:nvPr>
            <p:ph type="sldNum" idx="12"/>
          </p:nvPr>
        </p:nvSpPr>
        <p:spPr>
          <a:xfrm>
            <a:off x="6553200" y="4767262"/>
            <a:ext cx="2133599" cy="2738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a:off x="457200" y="204786"/>
            <a:ext cx="3008313" cy="871538"/>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80" name="Google Shape;80;p21"/>
          <p:cNvSpPr txBox="1">
            <a:spLocks noGrp="1"/>
          </p:cNvSpPr>
          <p:nvPr>
            <p:ph type="body" idx="1"/>
          </p:nvPr>
        </p:nvSpPr>
        <p:spPr>
          <a:xfrm>
            <a:off x="3575050" y="204788"/>
            <a:ext cx="5111750" cy="4389834"/>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640"/>
              </a:spcBef>
              <a:spcAft>
                <a:spcPts val="0"/>
              </a:spcAft>
              <a:buClr>
                <a:srgbClr val="981E34"/>
              </a:buClr>
              <a:buSzPts val="2400"/>
              <a:buFont typeface="Arial"/>
              <a:buChar char="•"/>
              <a:defRPr sz="3200" b="0" i="0" u="none" strike="noStrike" cap="none">
                <a:solidFill>
                  <a:srgbClr val="981E34"/>
                </a:solidFill>
                <a:latin typeface="Corbel"/>
                <a:ea typeface="Corbel"/>
                <a:cs typeface="Corbel"/>
                <a:sym typeface="Corbel"/>
              </a:defRPr>
            </a:lvl1pPr>
            <a:lvl2pPr marL="914400" marR="0" lvl="1" indent="-361950" algn="l">
              <a:lnSpc>
                <a:spcPct val="100000"/>
              </a:lnSpc>
              <a:spcBef>
                <a:spcPts val="560"/>
              </a:spcBef>
              <a:spcAft>
                <a:spcPts val="0"/>
              </a:spcAft>
              <a:buClr>
                <a:srgbClr val="981E34"/>
              </a:buClr>
              <a:buSzPts val="2100"/>
              <a:buFont typeface="Arial"/>
              <a:buChar char="–"/>
              <a:defRPr sz="2800" b="0" i="0" u="none" strike="noStrike" cap="none">
                <a:solidFill>
                  <a:schemeClr val="dk1"/>
                </a:solidFill>
                <a:latin typeface="Corbel"/>
                <a:ea typeface="Corbel"/>
                <a:cs typeface="Corbel"/>
                <a:sym typeface="Corbel"/>
              </a:defRPr>
            </a:lvl2pPr>
            <a:lvl3pPr marL="1371600" marR="0" lvl="2" indent="-342900" algn="l">
              <a:lnSpc>
                <a:spcPct val="100000"/>
              </a:lnSpc>
              <a:spcBef>
                <a:spcPts val="480"/>
              </a:spcBef>
              <a:spcAft>
                <a:spcPts val="0"/>
              </a:spcAft>
              <a:buClr>
                <a:srgbClr val="981E34"/>
              </a:buClr>
              <a:buSzPts val="1800"/>
              <a:buFont typeface="Arial"/>
              <a:buChar char="•"/>
              <a:defRPr sz="2400" b="0" i="0" u="none" strike="noStrike" cap="none">
                <a:solidFill>
                  <a:schemeClr val="dk1"/>
                </a:solidFill>
                <a:latin typeface="Corbel"/>
                <a:ea typeface="Corbel"/>
                <a:cs typeface="Corbel"/>
                <a:sym typeface="Corbe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21"/>
          <p:cNvSpPr txBox="1">
            <a:spLocks noGrp="1"/>
          </p:cNvSpPr>
          <p:nvPr>
            <p:ph type="body" idx="2"/>
          </p:nvPr>
        </p:nvSpPr>
        <p:spPr>
          <a:xfrm>
            <a:off x="457200" y="1076325"/>
            <a:ext cx="3008313" cy="3518296"/>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rgbClr val="981E34"/>
              </a:buClr>
              <a:buSzPts val="1050"/>
              <a:buFont typeface="Arial"/>
              <a:buNone/>
              <a:defRPr sz="1400" b="0" i="0" u="none" strike="noStrike" cap="none">
                <a:solidFill>
                  <a:srgbClr val="981E34"/>
                </a:solidFill>
                <a:latin typeface="Corbel"/>
                <a:ea typeface="Corbel"/>
                <a:cs typeface="Corbel"/>
                <a:sym typeface="Corbel"/>
              </a:defRPr>
            </a:lvl1pPr>
            <a:lvl2pPr marL="914400" marR="0" lvl="1" indent="-228600" algn="l">
              <a:lnSpc>
                <a:spcPct val="100000"/>
              </a:lnSpc>
              <a:spcBef>
                <a:spcPts val="240"/>
              </a:spcBef>
              <a:spcAft>
                <a:spcPts val="0"/>
              </a:spcAft>
              <a:buClr>
                <a:srgbClr val="981E34"/>
              </a:buClr>
              <a:buSzPts val="900"/>
              <a:buFont typeface="Arial"/>
              <a:buNone/>
              <a:defRPr sz="1200" b="0" i="0" u="none" strike="noStrike" cap="none">
                <a:solidFill>
                  <a:schemeClr val="dk1"/>
                </a:solidFill>
                <a:latin typeface="Corbel"/>
                <a:ea typeface="Corbel"/>
                <a:cs typeface="Corbel"/>
                <a:sym typeface="Corbel"/>
              </a:defRPr>
            </a:lvl2pPr>
            <a:lvl3pPr marL="1371600" marR="0" lvl="2" indent="-228600" algn="l">
              <a:lnSpc>
                <a:spcPct val="100000"/>
              </a:lnSpc>
              <a:spcBef>
                <a:spcPts val="200"/>
              </a:spcBef>
              <a:spcAft>
                <a:spcPts val="0"/>
              </a:spcAft>
              <a:buClr>
                <a:srgbClr val="981E34"/>
              </a:buClr>
              <a:buSzPts val="750"/>
              <a:buFont typeface="Arial"/>
              <a:buNone/>
              <a:defRPr sz="1000" b="0" i="0" u="none" strike="noStrike" cap="none">
                <a:solidFill>
                  <a:schemeClr val="dk1"/>
                </a:solidFill>
                <a:latin typeface="Corbel"/>
                <a:ea typeface="Corbel"/>
                <a:cs typeface="Corbel"/>
                <a:sym typeface="Corbel"/>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2" name="Google Shape;82;p21"/>
          <p:cNvSpPr txBox="1">
            <a:spLocks noGrp="1"/>
          </p:cNvSpPr>
          <p:nvPr>
            <p:ph type="dt" idx="10"/>
          </p:nvPr>
        </p:nvSpPr>
        <p:spPr>
          <a:xfrm>
            <a:off x="457200" y="4767262"/>
            <a:ext cx="2133599" cy="273843"/>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1"/>
          <p:cNvSpPr txBox="1">
            <a:spLocks noGrp="1"/>
          </p:cNvSpPr>
          <p:nvPr>
            <p:ph type="ftr" idx="11"/>
          </p:nvPr>
        </p:nvSpPr>
        <p:spPr>
          <a:xfrm>
            <a:off x="3124200" y="4767262"/>
            <a:ext cx="2895600" cy="27384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21"/>
          <p:cNvSpPr txBox="1">
            <a:spLocks noGrp="1"/>
          </p:cNvSpPr>
          <p:nvPr>
            <p:ph type="sldNum" idx="12"/>
          </p:nvPr>
        </p:nvSpPr>
        <p:spPr>
          <a:xfrm>
            <a:off x="6553200" y="4767262"/>
            <a:ext cx="2133599" cy="2738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22"/>
          <p:cNvSpPr txBox="1">
            <a:spLocks noGrp="1"/>
          </p:cNvSpPr>
          <p:nvPr>
            <p:ph type="title"/>
          </p:nvPr>
        </p:nvSpPr>
        <p:spPr>
          <a:xfrm>
            <a:off x="1792288" y="3600450"/>
            <a:ext cx="5486399" cy="42505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87" name="Google Shape;87;p22"/>
          <p:cNvSpPr>
            <a:spLocks noGrp="1"/>
          </p:cNvSpPr>
          <p:nvPr>
            <p:ph type="pic" idx="2"/>
          </p:nvPr>
        </p:nvSpPr>
        <p:spPr>
          <a:xfrm>
            <a:off x="1792288" y="459581"/>
            <a:ext cx="5486399" cy="308609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rgbClr val="981E34"/>
              </a:buClr>
              <a:buSzPts val="2400"/>
              <a:buFont typeface="Arial"/>
              <a:buNone/>
              <a:defRPr sz="3200" b="0" i="0" u="none" strike="noStrike" cap="none">
                <a:solidFill>
                  <a:srgbClr val="981E34"/>
                </a:solidFill>
                <a:latin typeface="Corbel"/>
                <a:ea typeface="Corbel"/>
                <a:cs typeface="Corbel"/>
                <a:sym typeface="Corbel"/>
              </a:defRPr>
            </a:lvl1pPr>
            <a:lvl2pPr marR="0" lvl="1" algn="l" rtl="0">
              <a:lnSpc>
                <a:spcPct val="100000"/>
              </a:lnSpc>
              <a:spcBef>
                <a:spcPts val="560"/>
              </a:spcBef>
              <a:spcAft>
                <a:spcPts val="0"/>
              </a:spcAft>
              <a:buClr>
                <a:srgbClr val="981E34"/>
              </a:buClr>
              <a:buSzPts val="2100"/>
              <a:buFont typeface="Arial"/>
              <a:buNone/>
              <a:defRPr sz="2800" b="0" i="0" u="none" strike="noStrike" cap="none">
                <a:solidFill>
                  <a:schemeClr val="dk1"/>
                </a:solidFill>
                <a:latin typeface="Corbel"/>
                <a:ea typeface="Corbel"/>
                <a:cs typeface="Corbel"/>
                <a:sym typeface="Corbel"/>
              </a:defRPr>
            </a:lvl2pPr>
            <a:lvl3pPr marR="0" lvl="2" algn="l" rtl="0">
              <a:lnSpc>
                <a:spcPct val="100000"/>
              </a:lnSpc>
              <a:spcBef>
                <a:spcPts val="480"/>
              </a:spcBef>
              <a:spcAft>
                <a:spcPts val="0"/>
              </a:spcAft>
              <a:buClr>
                <a:srgbClr val="981E34"/>
              </a:buClr>
              <a:buSzPts val="1800"/>
              <a:buFont typeface="Arial"/>
              <a:buNone/>
              <a:defRPr sz="2400" b="0" i="0" u="none" strike="noStrike" cap="none">
                <a:solidFill>
                  <a:schemeClr val="dk1"/>
                </a:solidFill>
                <a:latin typeface="Corbel"/>
                <a:ea typeface="Corbel"/>
                <a:cs typeface="Corbel"/>
                <a:sym typeface="Corbe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22"/>
          <p:cNvSpPr txBox="1">
            <a:spLocks noGrp="1"/>
          </p:cNvSpPr>
          <p:nvPr>
            <p:ph type="body" idx="1"/>
          </p:nvPr>
        </p:nvSpPr>
        <p:spPr>
          <a:xfrm>
            <a:off x="1792288" y="4025503"/>
            <a:ext cx="5486399" cy="603647"/>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rgbClr val="981E34"/>
              </a:buClr>
              <a:buSzPts val="1050"/>
              <a:buFont typeface="Arial"/>
              <a:buNone/>
              <a:defRPr sz="1400" b="0" i="0" u="none" strike="noStrike" cap="none">
                <a:solidFill>
                  <a:srgbClr val="981E34"/>
                </a:solidFill>
                <a:latin typeface="Corbel"/>
                <a:ea typeface="Corbel"/>
                <a:cs typeface="Corbel"/>
                <a:sym typeface="Corbel"/>
              </a:defRPr>
            </a:lvl1pPr>
            <a:lvl2pPr marL="914400" marR="0" lvl="1" indent="-228600" algn="l">
              <a:lnSpc>
                <a:spcPct val="100000"/>
              </a:lnSpc>
              <a:spcBef>
                <a:spcPts val="240"/>
              </a:spcBef>
              <a:spcAft>
                <a:spcPts val="0"/>
              </a:spcAft>
              <a:buClr>
                <a:srgbClr val="981E34"/>
              </a:buClr>
              <a:buSzPts val="900"/>
              <a:buFont typeface="Arial"/>
              <a:buNone/>
              <a:defRPr sz="1200" b="0" i="0" u="none" strike="noStrike" cap="none">
                <a:solidFill>
                  <a:schemeClr val="dk1"/>
                </a:solidFill>
                <a:latin typeface="Corbel"/>
                <a:ea typeface="Corbel"/>
                <a:cs typeface="Corbel"/>
                <a:sym typeface="Corbel"/>
              </a:defRPr>
            </a:lvl2pPr>
            <a:lvl3pPr marL="1371600" marR="0" lvl="2" indent="-228600" algn="l">
              <a:lnSpc>
                <a:spcPct val="100000"/>
              </a:lnSpc>
              <a:spcBef>
                <a:spcPts val="200"/>
              </a:spcBef>
              <a:spcAft>
                <a:spcPts val="0"/>
              </a:spcAft>
              <a:buClr>
                <a:srgbClr val="981E34"/>
              </a:buClr>
              <a:buSzPts val="750"/>
              <a:buFont typeface="Arial"/>
              <a:buNone/>
              <a:defRPr sz="1000" b="0" i="0" u="none" strike="noStrike" cap="none">
                <a:solidFill>
                  <a:schemeClr val="dk1"/>
                </a:solidFill>
                <a:latin typeface="Corbel"/>
                <a:ea typeface="Corbel"/>
                <a:cs typeface="Corbel"/>
                <a:sym typeface="Corbel"/>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9" name="Google Shape;89;p22"/>
          <p:cNvSpPr txBox="1">
            <a:spLocks noGrp="1"/>
          </p:cNvSpPr>
          <p:nvPr>
            <p:ph type="dt" idx="10"/>
          </p:nvPr>
        </p:nvSpPr>
        <p:spPr>
          <a:xfrm>
            <a:off x="457200" y="4767262"/>
            <a:ext cx="2133599" cy="273843"/>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2"/>
          <p:cNvSpPr txBox="1">
            <a:spLocks noGrp="1"/>
          </p:cNvSpPr>
          <p:nvPr>
            <p:ph type="ftr" idx="11"/>
          </p:nvPr>
        </p:nvSpPr>
        <p:spPr>
          <a:xfrm>
            <a:off x="3124200" y="4767262"/>
            <a:ext cx="2895600" cy="27384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22"/>
          <p:cNvSpPr txBox="1">
            <a:spLocks noGrp="1"/>
          </p:cNvSpPr>
          <p:nvPr>
            <p:ph type="sldNum" idx="12"/>
          </p:nvPr>
        </p:nvSpPr>
        <p:spPr>
          <a:xfrm>
            <a:off x="6553200" y="4767262"/>
            <a:ext cx="2133599" cy="2738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3"/>
          <p:cNvPicPr preferRelativeResize="0"/>
          <p:nvPr/>
        </p:nvPicPr>
        <p:blipFill rotWithShape="1">
          <a:blip r:embed="rId13">
            <a:alphaModFix/>
          </a:blip>
          <a:srcRect l="406" r="416"/>
          <a:stretch/>
        </p:blipFill>
        <p:spPr>
          <a:xfrm>
            <a:off x="0" y="0"/>
            <a:ext cx="9144000" cy="1027525"/>
          </a:xfrm>
          <a:prstGeom prst="rect">
            <a:avLst/>
          </a:prstGeom>
          <a:gradFill>
            <a:gsLst>
              <a:gs pos="0">
                <a:srgbClr val="7F7F7F"/>
              </a:gs>
              <a:gs pos="100000">
                <a:srgbClr val="D1C39F"/>
              </a:gs>
            </a:gsLst>
            <a:path path="circle">
              <a:fillToRect l="100000" t="100000"/>
            </a:path>
            <a:tileRect r="-100000" b="-100000"/>
          </a:gradFill>
          <a:ln>
            <a:noFill/>
          </a:ln>
        </p:spPr>
      </p:pic>
      <p:sp>
        <p:nvSpPr>
          <p:cNvPr id="7" name="Google Shape;7;p13"/>
          <p:cNvSpPr txBox="1">
            <a:spLocks noGrp="1"/>
          </p:cNvSpPr>
          <p:nvPr>
            <p:ph type="title"/>
          </p:nvPr>
        </p:nvSpPr>
        <p:spPr>
          <a:xfrm>
            <a:off x="457200" y="205979"/>
            <a:ext cx="8229600" cy="85725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8" name="Google Shape;8;p13"/>
          <p:cNvSpPr txBox="1">
            <a:spLocks noGrp="1"/>
          </p:cNvSpPr>
          <p:nvPr>
            <p:ph type="dt" idx="10"/>
          </p:nvPr>
        </p:nvSpPr>
        <p:spPr>
          <a:xfrm>
            <a:off x="457200" y="4767262"/>
            <a:ext cx="2133599" cy="273843"/>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3124200" y="4767262"/>
            <a:ext cx="2895600" cy="273843"/>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6553200" y="4767262"/>
            <a:ext cx="2133599" cy="27384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13"/>
          <p:cNvSpPr/>
          <p:nvPr/>
        </p:nvSpPr>
        <p:spPr>
          <a:xfrm>
            <a:off x="0" y="285750"/>
            <a:ext cx="9144000" cy="976500"/>
          </a:xfrm>
          <a:prstGeom prst="rect">
            <a:avLst/>
          </a:prstGeom>
          <a:gradFill>
            <a:gsLst>
              <a:gs pos="0">
                <a:srgbClr val="7F7F7F">
                  <a:alpha val="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13"/>
          <p:cNvSpPr/>
          <p:nvPr/>
        </p:nvSpPr>
        <p:spPr>
          <a:xfrm>
            <a:off x="0" y="4629150"/>
            <a:ext cx="9144000" cy="514350"/>
          </a:xfrm>
          <a:prstGeom prst="rect">
            <a:avLst/>
          </a:prstGeom>
          <a:solidFill>
            <a:srgbClr val="EAAC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 name="Google Shape;13;p13"/>
          <p:cNvGrpSpPr/>
          <p:nvPr/>
        </p:nvGrpSpPr>
        <p:grpSpPr>
          <a:xfrm>
            <a:off x="228600" y="106691"/>
            <a:ext cx="8686800" cy="768889"/>
            <a:chOff x="228600" y="236509"/>
            <a:chExt cx="8686800" cy="768889"/>
          </a:xfrm>
        </p:grpSpPr>
        <p:pic>
          <p:nvPicPr>
            <p:cNvPr id="14" name="Google Shape;14;p13"/>
            <p:cNvPicPr preferRelativeResize="0"/>
            <p:nvPr/>
          </p:nvPicPr>
          <p:blipFill rotWithShape="1">
            <a:blip r:embed="rId14">
              <a:alphaModFix/>
            </a:blip>
            <a:srcRect b="16065"/>
            <a:stretch/>
          </p:blipFill>
          <p:spPr>
            <a:xfrm>
              <a:off x="228600" y="236509"/>
              <a:ext cx="1143000" cy="768889"/>
            </a:xfrm>
            <a:prstGeom prst="rect">
              <a:avLst/>
            </a:prstGeom>
            <a:noFill/>
            <a:ln>
              <a:noFill/>
            </a:ln>
          </p:spPr>
        </p:pic>
        <p:grpSp>
          <p:nvGrpSpPr>
            <p:cNvPr id="15" name="Google Shape;15;p13"/>
            <p:cNvGrpSpPr/>
            <p:nvPr/>
          </p:nvGrpSpPr>
          <p:grpSpPr>
            <a:xfrm>
              <a:off x="1447800" y="310088"/>
              <a:ext cx="7467600" cy="621729"/>
              <a:chOff x="1447800" y="285748"/>
              <a:chExt cx="7467600" cy="621729"/>
            </a:xfrm>
          </p:grpSpPr>
          <p:sp>
            <p:nvSpPr>
              <p:cNvPr id="16" name="Google Shape;16;p13"/>
              <p:cNvSpPr txBox="1"/>
              <p:nvPr/>
            </p:nvSpPr>
            <p:spPr>
              <a:xfrm>
                <a:off x="1447800" y="285748"/>
                <a:ext cx="7391399" cy="461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AAC21"/>
                  </a:buClr>
                  <a:buSzPts val="600"/>
                  <a:buFont typeface="Corbel"/>
                  <a:buNone/>
                </a:pPr>
                <a:r>
                  <a:rPr lang="en-US" sz="2400" b="1" i="0" u="none" strike="noStrike" cap="none">
                    <a:solidFill>
                      <a:srgbClr val="EAAC21"/>
                    </a:solidFill>
                    <a:latin typeface="Corbel"/>
                    <a:ea typeface="Corbel"/>
                    <a:cs typeface="Corbel"/>
                    <a:sym typeface="Corbel"/>
                  </a:rPr>
                  <a:t>Maryland State Geographic Information Committee</a:t>
                </a:r>
                <a:endParaRPr/>
              </a:p>
            </p:txBody>
          </p:sp>
          <p:sp>
            <p:nvSpPr>
              <p:cNvPr id="17" name="Google Shape;17;p13"/>
              <p:cNvSpPr txBox="1"/>
              <p:nvPr/>
            </p:nvSpPr>
            <p:spPr>
              <a:xfrm>
                <a:off x="1447800" y="630479"/>
                <a:ext cx="7467600" cy="276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AAC21"/>
                  </a:buClr>
                  <a:buSzPts val="300"/>
                  <a:buFont typeface="Corbel"/>
                  <a:buNone/>
                </a:pPr>
                <a:r>
                  <a:rPr lang="en-US" sz="1200" b="1" i="0" u="none" strike="noStrike" cap="none">
                    <a:solidFill>
                      <a:srgbClr val="EAAC21"/>
                    </a:solidFill>
                    <a:latin typeface="Corbel"/>
                    <a:ea typeface="Corbel"/>
                    <a:cs typeface="Corbel"/>
                    <a:sym typeface="Corbel"/>
                  </a:rPr>
                  <a:t>A commitment to excellence in the development and coordination of geographic information technologies.</a:t>
                </a:r>
                <a:endParaRPr/>
              </a:p>
            </p:txBody>
          </p:sp>
        </p:grpSp>
      </p:grpSp>
      <p:grpSp>
        <p:nvGrpSpPr>
          <p:cNvPr id="18" name="Google Shape;18;p13"/>
          <p:cNvGrpSpPr/>
          <p:nvPr/>
        </p:nvGrpSpPr>
        <p:grpSpPr>
          <a:xfrm>
            <a:off x="5753312" y="4747839"/>
            <a:ext cx="3162088" cy="261610"/>
            <a:chOff x="5753312" y="4754520"/>
            <a:chExt cx="3162088" cy="261610"/>
          </a:xfrm>
        </p:grpSpPr>
        <p:grpSp>
          <p:nvGrpSpPr>
            <p:cNvPr id="19" name="Google Shape;19;p13"/>
            <p:cNvGrpSpPr/>
            <p:nvPr/>
          </p:nvGrpSpPr>
          <p:grpSpPr>
            <a:xfrm>
              <a:off x="7804956" y="4754520"/>
              <a:ext cx="1110444" cy="261609"/>
              <a:chOff x="4897019" y="4171950"/>
              <a:chExt cx="1110444" cy="261609"/>
            </a:xfrm>
          </p:grpSpPr>
          <p:sp>
            <p:nvSpPr>
              <p:cNvPr id="20" name="Google Shape;20;p13"/>
              <p:cNvSpPr txBox="1"/>
              <p:nvPr/>
            </p:nvSpPr>
            <p:spPr>
              <a:xfrm>
                <a:off x="4994044" y="4171950"/>
                <a:ext cx="1013419" cy="2616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5"/>
                  <a:buFont typeface="Corbel"/>
                  <a:buNone/>
                </a:pPr>
                <a:r>
                  <a:rPr lang="en-US" sz="1100" b="0" i="0" u="none" strike="noStrike" cap="none">
                    <a:solidFill>
                      <a:schemeClr val="dk1"/>
                    </a:solidFill>
                    <a:latin typeface="Corbel"/>
                    <a:ea typeface="Corbel"/>
                    <a:cs typeface="Corbel"/>
                    <a:sym typeface="Corbel"/>
                  </a:rPr>
                  <a:t>@MSGIC_MD</a:t>
                </a:r>
                <a:endParaRPr/>
              </a:p>
            </p:txBody>
          </p:sp>
          <p:pic>
            <p:nvPicPr>
              <p:cNvPr id="21" name="Google Shape;21;p13" descr="C:\Users\PMcLoughlin\Downloads\1486684906_twitter_online_social_media.png"/>
              <p:cNvPicPr preferRelativeResize="0"/>
              <p:nvPr/>
            </p:nvPicPr>
            <p:blipFill rotWithShape="1">
              <a:blip r:embed="rId15">
                <a:alphaModFix/>
              </a:blip>
              <a:srcRect/>
              <a:stretch/>
            </p:blipFill>
            <p:spPr>
              <a:xfrm>
                <a:off x="4897019" y="4228810"/>
                <a:ext cx="163279" cy="163279"/>
              </a:xfrm>
              <a:prstGeom prst="rect">
                <a:avLst/>
              </a:prstGeom>
              <a:noFill/>
              <a:ln>
                <a:noFill/>
              </a:ln>
            </p:spPr>
          </p:pic>
        </p:grpSp>
        <p:sp>
          <p:nvSpPr>
            <p:cNvPr id="22" name="Google Shape;22;p13"/>
            <p:cNvSpPr txBox="1"/>
            <p:nvPr/>
          </p:nvSpPr>
          <p:spPr>
            <a:xfrm>
              <a:off x="5753312" y="4754521"/>
              <a:ext cx="1217000" cy="2616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5"/>
                <a:buFont typeface="Corbel"/>
                <a:buNone/>
              </a:pPr>
              <a:r>
                <a:rPr lang="en-US" sz="1100" b="0" i="0" u="none" strike="noStrike" cap="none">
                  <a:solidFill>
                    <a:schemeClr val="dk1"/>
                  </a:solidFill>
                  <a:latin typeface="Corbel"/>
                  <a:ea typeface="Corbel"/>
                  <a:cs typeface="Corbel"/>
                  <a:sym typeface="Corbel"/>
                </a:rPr>
                <a:t>http://msgic.org  |</a:t>
              </a:r>
              <a:endParaRPr/>
            </a:p>
          </p:txBody>
        </p:sp>
        <p:pic>
          <p:nvPicPr>
            <p:cNvPr id="23" name="Google Shape;23;p13" descr="C:\Users\PMcLoughlin\Downloads\1486685367_linked_in_online_social_media.png"/>
            <p:cNvPicPr preferRelativeResize="0"/>
            <p:nvPr/>
          </p:nvPicPr>
          <p:blipFill rotWithShape="1">
            <a:blip r:embed="rId16">
              <a:alphaModFix/>
            </a:blip>
            <a:srcRect/>
            <a:stretch/>
          </p:blipFill>
          <p:spPr>
            <a:xfrm>
              <a:off x="6960417" y="4798878"/>
              <a:ext cx="172895" cy="172895"/>
            </a:xfrm>
            <a:prstGeom prst="rect">
              <a:avLst/>
            </a:prstGeom>
            <a:noFill/>
            <a:ln>
              <a:noFill/>
            </a:ln>
          </p:spPr>
        </p:pic>
        <p:sp>
          <p:nvSpPr>
            <p:cNvPr id="24" name="Google Shape;24;p13"/>
            <p:cNvSpPr txBox="1"/>
            <p:nvPr/>
          </p:nvSpPr>
          <p:spPr>
            <a:xfrm>
              <a:off x="7066536" y="4754521"/>
              <a:ext cx="764952" cy="2616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5"/>
                <a:buFont typeface="Corbel"/>
                <a:buNone/>
              </a:pPr>
              <a:r>
                <a:rPr lang="en-US" sz="1100" b="0" i="0" u="none" strike="noStrike" cap="none">
                  <a:solidFill>
                    <a:schemeClr val="dk1"/>
                  </a:solidFill>
                  <a:latin typeface="Corbel"/>
                  <a:ea typeface="Corbel"/>
                  <a:cs typeface="Corbel"/>
                  <a:sym typeface="Corbel"/>
                </a:rPr>
                <a:t>(MSGIC)  |</a:t>
              </a:r>
              <a:endParaRPr/>
            </a:p>
          </p:txBody>
        </p:sp>
      </p:grpSp>
      <p:sp>
        <p:nvSpPr>
          <p:cNvPr id="25" name="Google Shape;25;p13"/>
          <p:cNvSpPr txBox="1">
            <a:spLocks noGrp="1"/>
          </p:cNvSpPr>
          <p:nvPr>
            <p:ph type="body" idx="1"/>
          </p:nvPr>
        </p:nvSpPr>
        <p:spPr>
          <a:xfrm>
            <a:off x="457200" y="1200150"/>
            <a:ext cx="8229600" cy="3394472"/>
          </a:xfrm>
          <a:prstGeom prst="rect">
            <a:avLst/>
          </a:prstGeom>
          <a:noFill/>
          <a:ln>
            <a:noFill/>
          </a:ln>
        </p:spPr>
        <p:txBody>
          <a:bodyPr spcFirstLastPara="1" wrap="square" lIns="91425" tIns="91425" rIns="91425" bIns="91425" anchor="t" anchorCtr="0">
            <a:noAutofit/>
          </a:bodyPr>
          <a:lstStyle>
            <a:lvl1pPr marL="457200" marR="0" lvl="0" indent="-352425" algn="l" rtl="0">
              <a:lnSpc>
                <a:spcPct val="100000"/>
              </a:lnSpc>
              <a:spcBef>
                <a:spcPts val="520"/>
              </a:spcBef>
              <a:spcAft>
                <a:spcPts val="0"/>
              </a:spcAft>
              <a:buClr>
                <a:srgbClr val="981E34"/>
              </a:buClr>
              <a:buSzPts val="1950"/>
              <a:buFont typeface="Arial"/>
              <a:buChar char="•"/>
              <a:defRPr sz="2600" b="0" i="0" u="none" strike="noStrike" cap="none">
                <a:solidFill>
                  <a:srgbClr val="981E34"/>
                </a:solidFill>
                <a:latin typeface="Corbel"/>
                <a:ea typeface="Corbel"/>
                <a:cs typeface="Corbel"/>
                <a:sym typeface="Corbel"/>
              </a:defRPr>
            </a:lvl1pPr>
            <a:lvl2pPr marL="914400" marR="0" lvl="1" indent="-323850" algn="l" rtl="0">
              <a:lnSpc>
                <a:spcPct val="100000"/>
              </a:lnSpc>
              <a:spcBef>
                <a:spcPts val="400"/>
              </a:spcBef>
              <a:spcAft>
                <a:spcPts val="0"/>
              </a:spcAft>
              <a:buClr>
                <a:srgbClr val="981E34"/>
              </a:buClr>
              <a:buSzPts val="1500"/>
              <a:buFont typeface="Arial"/>
              <a:buChar char="–"/>
              <a:defRPr sz="2000" b="0" i="0" u="none" strike="noStrike" cap="none">
                <a:solidFill>
                  <a:schemeClr val="dk1"/>
                </a:solidFill>
                <a:latin typeface="Corbel"/>
                <a:ea typeface="Corbel"/>
                <a:cs typeface="Corbel"/>
                <a:sym typeface="Corbel"/>
              </a:defRPr>
            </a:lvl2pPr>
            <a:lvl3pPr marL="1371600" marR="0" lvl="2" indent="-314325" algn="l" rtl="0">
              <a:lnSpc>
                <a:spcPct val="100000"/>
              </a:lnSpc>
              <a:spcBef>
                <a:spcPts val="360"/>
              </a:spcBef>
              <a:spcAft>
                <a:spcPts val="0"/>
              </a:spcAft>
              <a:buClr>
                <a:srgbClr val="981E34"/>
              </a:buClr>
              <a:buSzPts val="1350"/>
              <a:buFont typeface="Arial"/>
              <a:buChar char="•"/>
              <a:defRPr sz="1800" b="0" i="0" u="none" strike="noStrike" cap="none">
                <a:solidFill>
                  <a:schemeClr val="dk1"/>
                </a:solidFill>
                <a:latin typeface="Corbel"/>
                <a:ea typeface="Corbel"/>
                <a:cs typeface="Corbel"/>
                <a:sym typeface="Corbe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sgic.org/colleg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msgic.org/emergingprofessional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p:nvPr/>
        </p:nvSpPr>
        <p:spPr>
          <a:xfrm>
            <a:off x="1664850" y="1084675"/>
            <a:ext cx="5814300" cy="3732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
          <p:cNvSpPr txBox="1">
            <a:spLocks noGrp="1"/>
          </p:cNvSpPr>
          <p:nvPr>
            <p:ph type="ctrTitle"/>
          </p:nvPr>
        </p:nvSpPr>
        <p:spPr>
          <a:xfrm>
            <a:off x="685800" y="2145894"/>
            <a:ext cx="7772400" cy="11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orbel"/>
                <a:ea typeface="Corbel"/>
                <a:cs typeface="Corbel"/>
                <a:sym typeface="Corbel"/>
              </a:rPr>
              <a:t>Maryland Higher Education Emerging Professionals Engagement Session with MSGIC</a:t>
            </a:r>
            <a:endParaRPr>
              <a:latin typeface="Corbel"/>
              <a:ea typeface="Corbel"/>
              <a:cs typeface="Corbel"/>
              <a:sym typeface="Corbel"/>
            </a:endParaRPr>
          </a:p>
        </p:txBody>
      </p:sp>
      <p:sp>
        <p:nvSpPr>
          <p:cNvPr id="110" name="Google Shape;110;p1"/>
          <p:cNvSpPr txBox="1"/>
          <p:nvPr/>
        </p:nvSpPr>
        <p:spPr>
          <a:xfrm>
            <a:off x="6229125" y="4173825"/>
            <a:ext cx="214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orbel"/>
                <a:ea typeface="Corbel"/>
                <a:cs typeface="Corbel"/>
                <a:sym typeface="Corbel"/>
              </a:rPr>
              <a:t>March 10th &amp; 11th, 2021</a:t>
            </a:r>
            <a:endParaRPr>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79ee6ae119_0_19"/>
          <p:cNvSpPr txBox="1">
            <a:spLocks noGrp="1"/>
          </p:cNvSpPr>
          <p:nvPr>
            <p:ph type="body" idx="1"/>
          </p:nvPr>
        </p:nvSpPr>
        <p:spPr>
          <a:xfrm>
            <a:off x="225300" y="980275"/>
            <a:ext cx="5708700" cy="36144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None/>
            </a:pPr>
            <a:r>
              <a:rPr lang="en-US"/>
              <a:t>Why now?</a:t>
            </a:r>
            <a:endParaRPr/>
          </a:p>
          <a:p>
            <a:pPr marL="914400" lvl="1" indent="-323850" algn="l" rtl="0">
              <a:spcBef>
                <a:spcPts val="400"/>
              </a:spcBef>
              <a:spcAft>
                <a:spcPts val="0"/>
              </a:spcAft>
              <a:buSzPts val="1500"/>
              <a:buChar char="-"/>
            </a:pPr>
            <a:r>
              <a:rPr lang="en-US"/>
              <a:t>COVID 19 forced EP working group to determine other ways to connect with EP’s, beyond in-person sessions</a:t>
            </a:r>
            <a:endParaRPr/>
          </a:p>
          <a:p>
            <a:pPr marL="914400" lvl="1" indent="-323850" algn="l" rtl="0">
              <a:spcBef>
                <a:spcPts val="0"/>
              </a:spcBef>
              <a:spcAft>
                <a:spcPts val="0"/>
              </a:spcAft>
              <a:buSzPts val="1500"/>
              <a:buChar char="-"/>
            </a:pPr>
            <a:r>
              <a:rPr lang="en-US"/>
              <a:t>Conducted series of virtual lunch and learns with favorable feedback</a:t>
            </a:r>
            <a:endParaRPr/>
          </a:p>
          <a:p>
            <a:pPr marL="914400" lvl="1" indent="-323850" algn="l" rtl="0">
              <a:spcBef>
                <a:spcPts val="0"/>
              </a:spcBef>
              <a:spcAft>
                <a:spcPts val="0"/>
              </a:spcAft>
              <a:buSzPts val="1500"/>
              <a:buChar char="-"/>
            </a:pPr>
            <a:r>
              <a:rPr lang="en-US"/>
              <a:t>Virtual meetings provide greater access and allow MSGIC EP working group to reach larger audience</a:t>
            </a:r>
            <a:endParaRPr/>
          </a:p>
          <a:p>
            <a:pPr marL="914400" lvl="1" indent="-323850" algn="l" rtl="0">
              <a:spcBef>
                <a:spcPts val="0"/>
              </a:spcBef>
              <a:spcAft>
                <a:spcPts val="0"/>
              </a:spcAft>
              <a:buSzPts val="1500"/>
              <a:buChar char="-"/>
            </a:pPr>
            <a:r>
              <a:rPr lang="en-US"/>
              <a:t>Not all academic institutions were being served and/or supported</a:t>
            </a:r>
            <a:endParaRPr/>
          </a:p>
        </p:txBody>
      </p:sp>
      <p:pic>
        <p:nvPicPr>
          <p:cNvPr id="166" name="Google Shape;166;g79ee6ae119_0_19"/>
          <p:cNvPicPr preferRelativeResize="0"/>
          <p:nvPr/>
        </p:nvPicPr>
        <p:blipFill>
          <a:blip r:embed="rId3">
            <a:alphaModFix/>
          </a:blip>
          <a:stretch>
            <a:fillRect/>
          </a:stretch>
        </p:blipFill>
        <p:spPr>
          <a:xfrm>
            <a:off x="6039375" y="980275"/>
            <a:ext cx="2962750" cy="3316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79ee6ae119_0_24"/>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None/>
            </a:pPr>
            <a:r>
              <a:rPr lang="en-US"/>
              <a:t>Short Term Goals</a:t>
            </a:r>
            <a:endParaRPr/>
          </a:p>
          <a:p>
            <a:pPr marL="914400" lvl="1" indent="-323850" algn="l" rtl="0">
              <a:spcBef>
                <a:spcPts val="400"/>
              </a:spcBef>
              <a:spcAft>
                <a:spcPts val="0"/>
              </a:spcAft>
              <a:buSzPts val="1500"/>
              <a:buChar char="-"/>
            </a:pPr>
            <a:r>
              <a:rPr lang="en-US"/>
              <a:t>Expand engagement with all academic institutions to extend reach to more EP's</a:t>
            </a:r>
            <a:endParaRPr/>
          </a:p>
          <a:p>
            <a:pPr marL="914400" lvl="1" indent="-323850" algn="l" rtl="0">
              <a:spcBef>
                <a:spcPts val="0"/>
              </a:spcBef>
              <a:spcAft>
                <a:spcPts val="0"/>
              </a:spcAft>
              <a:buSzPts val="1500"/>
              <a:buChar char="-"/>
            </a:pPr>
            <a:r>
              <a:rPr lang="en-US"/>
              <a:t>Update MSGIC website with a more complete list of partnering institutions - MSGIC website on education needs your input! </a:t>
            </a:r>
            <a:r>
              <a:rPr lang="en-US" u="sng">
                <a:solidFill>
                  <a:schemeClr val="hlink"/>
                </a:solidFill>
                <a:hlinkClick r:id="rId3"/>
              </a:rPr>
              <a:t>https://msgic.org/collegiate/</a:t>
            </a:r>
            <a:r>
              <a:rPr lang="en-US"/>
              <a:t>  </a:t>
            </a:r>
            <a:endParaRPr/>
          </a:p>
          <a:p>
            <a:pPr marL="914400" lvl="1" indent="-323850" algn="l" rtl="0">
              <a:spcBef>
                <a:spcPts val="0"/>
              </a:spcBef>
              <a:spcAft>
                <a:spcPts val="0"/>
              </a:spcAft>
              <a:buSzPts val="1500"/>
              <a:buChar char="-"/>
            </a:pPr>
            <a:r>
              <a:rPr lang="en-US"/>
              <a:t>Deliver a series of GIS-centric lunch and learn sessions for emerging professionals across all academic institutions geared to major/discipline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79ee6ae119_0_29"/>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None/>
            </a:pPr>
            <a:r>
              <a:rPr lang="en-US"/>
              <a:t>Long Term Goals</a:t>
            </a:r>
            <a:endParaRPr/>
          </a:p>
          <a:p>
            <a:pPr marL="914400" lvl="1" indent="-304800" algn="l" rtl="0">
              <a:lnSpc>
                <a:spcPct val="115000"/>
              </a:lnSpc>
              <a:spcBef>
                <a:spcPts val="1200"/>
              </a:spcBef>
              <a:spcAft>
                <a:spcPts val="0"/>
              </a:spcAft>
              <a:buClr>
                <a:schemeClr val="dk1"/>
              </a:buClr>
              <a:buSzPts val="1200"/>
              <a:buChar char="-"/>
            </a:pPr>
            <a:r>
              <a:rPr lang="en-US"/>
              <a:t>Increase membership and job placement successes for EP's that leverage MSGIC</a:t>
            </a:r>
            <a:endParaRPr/>
          </a:p>
          <a:p>
            <a:pPr marL="914400" lvl="1" indent="-304800" algn="l" rtl="0">
              <a:lnSpc>
                <a:spcPct val="115000"/>
              </a:lnSpc>
              <a:spcBef>
                <a:spcPts val="0"/>
              </a:spcBef>
              <a:spcAft>
                <a:spcPts val="0"/>
              </a:spcAft>
              <a:buClr>
                <a:schemeClr val="dk1"/>
              </a:buClr>
              <a:buSzPts val="1200"/>
              <a:buChar char="-"/>
            </a:pPr>
            <a:r>
              <a:rPr lang="en-US"/>
              <a:t>Implement continuous improvement model that adjusts and refines EP offerings based on regular feedback from EP's, Industry Professionals, and Academic Institutions</a:t>
            </a:r>
            <a:endParaRPr/>
          </a:p>
          <a:p>
            <a:pPr marL="914400" lvl="1" indent="-304800" algn="l" rtl="0">
              <a:lnSpc>
                <a:spcPct val="115000"/>
              </a:lnSpc>
              <a:spcBef>
                <a:spcPts val="0"/>
              </a:spcBef>
              <a:spcAft>
                <a:spcPts val="0"/>
              </a:spcAft>
              <a:buClr>
                <a:schemeClr val="dk1"/>
              </a:buClr>
              <a:buSzPts val="1200"/>
              <a:buChar char="-"/>
            </a:pPr>
            <a:r>
              <a:rPr lang="en-US"/>
              <a:t>Spur more diversity in the types of emerging professionals considering the Geospatial Industry as a potential career path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79ee6ae119_0_34"/>
          <p:cNvSpPr txBox="1">
            <a:spLocks noGrp="1"/>
          </p:cNvSpPr>
          <p:nvPr>
            <p:ph type="body" idx="1"/>
          </p:nvPr>
        </p:nvSpPr>
        <p:spPr>
          <a:xfrm>
            <a:off x="457200" y="892299"/>
            <a:ext cx="8229600" cy="36798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None/>
            </a:pPr>
            <a:r>
              <a:rPr lang="en-US" dirty="0"/>
              <a:t>Next Steps</a:t>
            </a:r>
            <a:endParaRPr dirty="0"/>
          </a:p>
          <a:p>
            <a:pPr marL="914400" lvl="1" indent="-323850" algn="l" rtl="0">
              <a:spcBef>
                <a:spcPts val="400"/>
              </a:spcBef>
              <a:spcAft>
                <a:spcPts val="0"/>
              </a:spcAft>
              <a:buSzPts val="1500"/>
              <a:buChar char="-"/>
            </a:pPr>
            <a:r>
              <a:rPr lang="en-US" dirty="0"/>
              <a:t>Fill out survey, provide linkage and contact for MSGIC website to promote a given academic institution’s GIS program(s)</a:t>
            </a:r>
            <a:endParaRPr dirty="0"/>
          </a:p>
          <a:p>
            <a:pPr marL="1371600" lvl="2" indent="-314325" algn="l" rtl="0">
              <a:spcBef>
                <a:spcPts val="0"/>
              </a:spcBef>
              <a:spcAft>
                <a:spcPts val="0"/>
              </a:spcAft>
              <a:buSzPts val="1350"/>
              <a:buChar char="-"/>
            </a:pPr>
            <a:r>
              <a:rPr lang="en-US" dirty="0"/>
              <a:t>Update MSGIC website accordingly</a:t>
            </a:r>
            <a:endParaRPr dirty="0"/>
          </a:p>
          <a:p>
            <a:pPr marL="914400" lvl="1" indent="-323850" algn="l" rtl="0">
              <a:spcBef>
                <a:spcPts val="0"/>
              </a:spcBef>
              <a:spcAft>
                <a:spcPts val="0"/>
              </a:spcAft>
              <a:buSzPts val="1500"/>
              <a:buChar char="-"/>
            </a:pPr>
            <a:r>
              <a:rPr lang="en-US" dirty="0"/>
              <a:t>Initiate series of virtual lunch and learns (~April/May 2021)</a:t>
            </a:r>
            <a:endParaRPr dirty="0"/>
          </a:p>
          <a:p>
            <a:pPr marL="1371600" lvl="2" indent="-304800" algn="l" rtl="0">
              <a:lnSpc>
                <a:spcPct val="115000"/>
              </a:lnSpc>
              <a:spcBef>
                <a:spcPts val="0"/>
              </a:spcBef>
              <a:spcAft>
                <a:spcPts val="0"/>
              </a:spcAft>
              <a:buClr>
                <a:schemeClr val="dk1"/>
              </a:buClr>
              <a:buSzPts val="1200"/>
              <a:buChar char="-"/>
            </a:pPr>
            <a:r>
              <a:rPr lang="en-US" dirty="0"/>
              <a:t>GIS for Engineering/Utilities</a:t>
            </a:r>
            <a:endParaRPr dirty="0"/>
          </a:p>
          <a:p>
            <a:pPr marL="1371600" lvl="2" indent="-304800" algn="l" rtl="0">
              <a:lnSpc>
                <a:spcPct val="115000"/>
              </a:lnSpc>
              <a:spcBef>
                <a:spcPts val="0"/>
              </a:spcBef>
              <a:spcAft>
                <a:spcPts val="0"/>
              </a:spcAft>
              <a:buClr>
                <a:schemeClr val="dk1"/>
              </a:buClr>
              <a:buSzPts val="1200"/>
              <a:buChar char="-"/>
            </a:pPr>
            <a:r>
              <a:rPr lang="en-US" dirty="0"/>
              <a:t>GIS for Environmental</a:t>
            </a:r>
            <a:endParaRPr dirty="0"/>
          </a:p>
          <a:p>
            <a:pPr marL="1371600" lvl="2" indent="-304800" algn="l" rtl="0">
              <a:lnSpc>
                <a:spcPct val="115000"/>
              </a:lnSpc>
              <a:spcBef>
                <a:spcPts val="0"/>
              </a:spcBef>
              <a:spcAft>
                <a:spcPts val="0"/>
              </a:spcAft>
              <a:buClr>
                <a:schemeClr val="dk1"/>
              </a:buClr>
              <a:buSzPts val="1200"/>
              <a:buChar char="-"/>
            </a:pPr>
            <a:r>
              <a:rPr lang="en-US" dirty="0"/>
              <a:t>GIS for Transportation/Planning</a:t>
            </a:r>
            <a:endParaRPr dirty="0"/>
          </a:p>
          <a:p>
            <a:pPr marL="1371600" lvl="2" indent="-304800" algn="l" rtl="0">
              <a:lnSpc>
                <a:spcPct val="115000"/>
              </a:lnSpc>
              <a:spcBef>
                <a:spcPts val="0"/>
              </a:spcBef>
              <a:spcAft>
                <a:spcPts val="0"/>
              </a:spcAft>
              <a:buClr>
                <a:schemeClr val="dk1"/>
              </a:buClr>
              <a:buSzPts val="1200"/>
              <a:buChar char="-"/>
            </a:pPr>
            <a:r>
              <a:rPr lang="en-US" dirty="0"/>
              <a:t>GIS for Health and Human Services</a:t>
            </a:r>
            <a:endParaRPr dirty="0"/>
          </a:p>
          <a:p>
            <a:pPr marL="1371600" lvl="2" indent="-304800" algn="l" rtl="0">
              <a:lnSpc>
                <a:spcPct val="115000"/>
              </a:lnSpc>
              <a:spcBef>
                <a:spcPts val="0"/>
              </a:spcBef>
              <a:spcAft>
                <a:spcPts val="0"/>
              </a:spcAft>
              <a:buClr>
                <a:schemeClr val="dk1"/>
              </a:buClr>
              <a:buSzPts val="1200"/>
              <a:buChar char="-"/>
            </a:pPr>
            <a:r>
              <a:rPr lang="en-US" dirty="0"/>
              <a:t>TBD</a:t>
            </a:r>
            <a:endParaRPr dirty="0"/>
          </a:p>
          <a:p>
            <a:pPr marL="914400" lvl="1" indent="-323850" algn="l" rtl="0">
              <a:lnSpc>
                <a:spcPct val="115000"/>
              </a:lnSpc>
              <a:spcBef>
                <a:spcPts val="0"/>
              </a:spcBef>
              <a:spcAft>
                <a:spcPts val="0"/>
              </a:spcAft>
              <a:buSzPts val="1500"/>
              <a:buChar char="-"/>
            </a:pPr>
            <a:r>
              <a:rPr lang="en-US" dirty="0"/>
              <a:t>Schedule breakout sessions for EP’s focused on various topics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79ee6ae119_0_57"/>
          <p:cNvSpPr txBox="1">
            <a:spLocks noGrp="1"/>
          </p:cNvSpPr>
          <p:nvPr>
            <p:ph type="title"/>
          </p:nvPr>
        </p:nvSpPr>
        <p:spPr>
          <a:xfrm>
            <a:off x="457200" y="205979"/>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7" name="Google Shape;187;g79ee6ae119_0_57"/>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None/>
            </a:pPr>
            <a:endParaRPr/>
          </a:p>
        </p:txBody>
      </p:sp>
      <p:sp>
        <p:nvSpPr>
          <p:cNvPr id="188" name="Google Shape;188;g79ee6ae119_0_57"/>
          <p:cNvSpPr/>
          <p:nvPr/>
        </p:nvSpPr>
        <p:spPr>
          <a:xfrm>
            <a:off x="0" y="0"/>
            <a:ext cx="9144000" cy="51435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 name="Google Shape;189;g79ee6ae119_0_57"/>
          <p:cNvPicPr preferRelativeResize="0"/>
          <p:nvPr/>
        </p:nvPicPr>
        <p:blipFill>
          <a:blip r:embed="rId3">
            <a:alphaModFix/>
          </a:blip>
          <a:stretch>
            <a:fillRect/>
          </a:stretch>
        </p:blipFill>
        <p:spPr>
          <a:xfrm>
            <a:off x="1055446" y="0"/>
            <a:ext cx="7033108" cy="5143499"/>
          </a:xfrm>
          <a:prstGeom prst="rect">
            <a:avLst/>
          </a:prstGeom>
          <a:noFill/>
          <a:ln>
            <a:noFill/>
          </a:ln>
        </p:spPr>
      </p:pic>
      <p:pic>
        <p:nvPicPr>
          <p:cNvPr id="190" name="Google Shape;190;g79ee6ae119_0_57"/>
          <p:cNvPicPr preferRelativeResize="0"/>
          <p:nvPr/>
        </p:nvPicPr>
        <p:blipFill>
          <a:blip r:embed="rId4">
            <a:alphaModFix/>
          </a:blip>
          <a:stretch>
            <a:fillRect/>
          </a:stretch>
        </p:blipFill>
        <p:spPr>
          <a:xfrm>
            <a:off x="0" y="4918022"/>
            <a:ext cx="3503575" cy="22547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79ee6ae119_0_70"/>
          <p:cNvSpPr txBox="1">
            <a:spLocks noGrp="1"/>
          </p:cNvSpPr>
          <p:nvPr>
            <p:ph type="body" idx="1"/>
          </p:nvPr>
        </p:nvSpPr>
        <p:spPr>
          <a:xfrm>
            <a:off x="457200" y="1463650"/>
            <a:ext cx="8229600" cy="33945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None/>
            </a:pPr>
            <a:r>
              <a:rPr lang="en-US"/>
              <a:t>Open Discussion</a:t>
            </a:r>
            <a:endParaRPr/>
          </a:p>
          <a:p>
            <a:pPr marL="914400" lvl="1" indent="-323850" algn="l" rtl="0">
              <a:spcBef>
                <a:spcPts val="400"/>
              </a:spcBef>
              <a:spcAft>
                <a:spcPts val="0"/>
              </a:spcAft>
              <a:buSzPts val="1500"/>
              <a:buChar char="-"/>
            </a:pPr>
            <a:r>
              <a:rPr lang="en-US"/>
              <a:t>Working together, how can we help support the growth of your GIS program and increase the number of students converting to full-time jobs upon graduating?</a:t>
            </a:r>
            <a:endParaRPr/>
          </a:p>
          <a:p>
            <a:pPr marL="914400" lvl="1" indent="-323850" algn="l" rtl="0">
              <a:spcBef>
                <a:spcPts val="0"/>
              </a:spcBef>
              <a:spcAft>
                <a:spcPts val="0"/>
              </a:spcAft>
              <a:buSzPts val="1500"/>
              <a:buChar char="-"/>
            </a:pPr>
            <a:r>
              <a:rPr lang="en-US"/>
              <a:t>Working together, what types of tools, data, programs, resources, or partnerships would serve emerging professionals that are looking for additional support transitioning to the workforce?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79ee6ae119_0_65"/>
          <p:cNvSpPr txBox="1">
            <a:spLocks noGrp="1"/>
          </p:cNvSpPr>
          <p:nvPr>
            <p:ph type="body" idx="1"/>
          </p:nvPr>
        </p:nvSpPr>
        <p:spPr>
          <a:xfrm>
            <a:off x="52800" y="952243"/>
            <a:ext cx="9091200" cy="36681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None/>
            </a:pPr>
            <a:r>
              <a:rPr lang="en-US" dirty="0"/>
              <a:t>A look ahead…</a:t>
            </a:r>
            <a:endParaRPr dirty="0"/>
          </a:p>
          <a:p>
            <a:pPr marL="914400" lvl="1" indent="-323850" algn="l" rtl="0">
              <a:spcBef>
                <a:spcPts val="400"/>
              </a:spcBef>
              <a:spcAft>
                <a:spcPts val="0"/>
              </a:spcAft>
              <a:buSzPts val="1500"/>
              <a:buChar char="-"/>
            </a:pPr>
            <a:r>
              <a:rPr lang="en-US" b="1" dirty="0"/>
              <a:t>Lunch and Learns for Emerging Professionals by discipline/major - April/May 2021</a:t>
            </a:r>
            <a:endParaRPr b="1" dirty="0"/>
          </a:p>
          <a:p>
            <a:pPr marL="914400" lvl="1" indent="-323850" algn="l" rtl="0">
              <a:spcBef>
                <a:spcPts val="0"/>
              </a:spcBef>
              <a:spcAft>
                <a:spcPts val="0"/>
              </a:spcAft>
              <a:buSzPts val="1500"/>
              <a:buChar char="-"/>
            </a:pPr>
            <a:r>
              <a:rPr lang="en-US" dirty="0"/>
              <a:t>MSGIC Spring Quarterly meeting - April 21st, 2021</a:t>
            </a:r>
            <a:endParaRPr dirty="0"/>
          </a:p>
          <a:p>
            <a:pPr marL="914400" lvl="1" indent="-323850" algn="l" rtl="0">
              <a:spcBef>
                <a:spcPts val="0"/>
              </a:spcBef>
              <a:spcAft>
                <a:spcPts val="0"/>
              </a:spcAft>
              <a:buSzPts val="1500"/>
              <a:buChar char="-"/>
            </a:pPr>
            <a:r>
              <a:rPr lang="en-US" b="1" dirty="0"/>
              <a:t>EP Break-out Sessions with Colleges/Universities - May/June 2021</a:t>
            </a:r>
            <a:endParaRPr b="1" dirty="0"/>
          </a:p>
          <a:p>
            <a:pPr marL="914400" lvl="1" indent="-323850" algn="l" rtl="0">
              <a:spcBef>
                <a:spcPts val="0"/>
              </a:spcBef>
              <a:spcAft>
                <a:spcPts val="0"/>
              </a:spcAft>
              <a:buSzPts val="1500"/>
              <a:buChar char="-"/>
            </a:pPr>
            <a:r>
              <a:rPr lang="en-US" dirty="0"/>
              <a:t>MSGIC Summer Quarterly meeting - July 2021 </a:t>
            </a:r>
            <a:endParaRPr dirty="0"/>
          </a:p>
          <a:p>
            <a:pPr marL="914400" lvl="1" indent="-323850" algn="l" rtl="0">
              <a:spcBef>
                <a:spcPts val="0"/>
              </a:spcBef>
              <a:spcAft>
                <a:spcPts val="0"/>
              </a:spcAft>
              <a:buSzPts val="1500"/>
              <a:buChar char="-"/>
            </a:pPr>
            <a:r>
              <a:rPr lang="en-US" dirty="0"/>
              <a:t>TUGIS Conference - August 10th-13th, 2021</a:t>
            </a:r>
            <a:endParaRPr dirty="0"/>
          </a:p>
          <a:p>
            <a:pPr marL="1371600" lvl="2" indent="-314325" algn="l" rtl="0">
              <a:spcBef>
                <a:spcPts val="0"/>
              </a:spcBef>
              <a:spcAft>
                <a:spcPts val="0"/>
              </a:spcAft>
              <a:buSzPts val="1350"/>
              <a:buChar char="-"/>
            </a:pPr>
            <a:r>
              <a:rPr lang="en-US" b="1" dirty="0"/>
              <a:t>Includes session for emerging professionals sponsored by MSGIC</a:t>
            </a:r>
            <a:endParaRPr b="1" dirty="0"/>
          </a:p>
          <a:p>
            <a:pPr marL="1371600" lvl="2" indent="-314325" algn="l" rtl="0">
              <a:spcBef>
                <a:spcPts val="0"/>
              </a:spcBef>
              <a:spcAft>
                <a:spcPts val="0"/>
              </a:spcAft>
              <a:buSzPts val="1350"/>
              <a:buChar char="-"/>
            </a:pPr>
            <a:r>
              <a:rPr lang="en-US" b="1" dirty="0"/>
              <a:t>Training opportunities</a:t>
            </a:r>
            <a:endParaRPr b="1" dirty="0"/>
          </a:p>
          <a:p>
            <a:pPr marL="914400" lvl="1" indent="-323850" algn="l" rtl="0">
              <a:spcBef>
                <a:spcPts val="0"/>
              </a:spcBef>
              <a:spcAft>
                <a:spcPts val="0"/>
              </a:spcAft>
              <a:buSzPts val="1500"/>
              <a:buChar char="-"/>
            </a:pPr>
            <a:r>
              <a:rPr lang="en-US" dirty="0"/>
              <a:t>MSGIC Fall Quarterly Meeting (Annual Meeting) - October 2021 </a:t>
            </a:r>
            <a:endParaRPr dirty="0"/>
          </a:p>
          <a:p>
            <a:pPr marL="914400" lvl="1" indent="-323850" algn="l" rtl="0">
              <a:spcBef>
                <a:spcPts val="0"/>
              </a:spcBef>
              <a:spcAft>
                <a:spcPts val="0"/>
              </a:spcAft>
              <a:buSzPts val="1500"/>
              <a:buChar char="-"/>
            </a:pPr>
            <a:r>
              <a:rPr lang="en-US" b="1" dirty="0"/>
              <a:t>EP Lunch and Learns by discipline/major - November/December 2021</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79ee6ae119_0_75"/>
          <p:cNvSpPr txBox="1">
            <a:spLocks noGrp="1"/>
          </p:cNvSpPr>
          <p:nvPr>
            <p:ph type="body" idx="1"/>
          </p:nvPr>
        </p:nvSpPr>
        <p:spPr>
          <a:xfrm>
            <a:off x="457200" y="999900"/>
            <a:ext cx="8229600" cy="33945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None/>
            </a:pPr>
            <a:r>
              <a:rPr lang="en-US"/>
              <a:t>Become a MSGIC Member</a:t>
            </a:r>
            <a:endParaRPr/>
          </a:p>
          <a:p>
            <a:pPr marL="457200" lvl="0" indent="0" algn="l" rtl="0">
              <a:spcBef>
                <a:spcPts val="520"/>
              </a:spcBef>
              <a:spcAft>
                <a:spcPts val="0"/>
              </a:spcAft>
              <a:buNone/>
            </a:pPr>
            <a:r>
              <a:rPr lang="en-US" sz="1300">
                <a:solidFill>
                  <a:srgbClr val="000000"/>
                </a:solidFill>
              </a:rPr>
              <a:t>• Contribute to and receive support from the GIS community in Maryland</a:t>
            </a:r>
            <a:endParaRPr sz="1300">
              <a:solidFill>
                <a:srgbClr val="000000"/>
              </a:solidFill>
            </a:endParaRPr>
          </a:p>
          <a:p>
            <a:pPr marL="457200" lvl="0" indent="0" algn="l" rtl="0">
              <a:spcBef>
                <a:spcPts val="520"/>
              </a:spcBef>
              <a:spcAft>
                <a:spcPts val="0"/>
              </a:spcAft>
              <a:buNone/>
            </a:pPr>
            <a:r>
              <a:rPr lang="en-US" sz="1300">
                <a:solidFill>
                  <a:srgbClr val="000000"/>
                </a:solidFill>
              </a:rPr>
              <a:t>• Participation in interest-specific working groups</a:t>
            </a:r>
            <a:endParaRPr sz="1300">
              <a:solidFill>
                <a:srgbClr val="000000"/>
              </a:solidFill>
            </a:endParaRPr>
          </a:p>
          <a:p>
            <a:pPr marL="457200" lvl="0" indent="0" algn="l" rtl="0">
              <a:spcBef>
                <a:spcPts val="520"/>
              </a:spcBef>
              <a:spcAft>
                <a:spcPts val="0"/>
              </a:spcAft>
              <a:buNone/>
            </a:pPr>
            <a:r>
              <a:rPr lang="en-US" sz="1300">
                <a:solidFill>
                  <a:srgbClr val="000000"/>
                </a:solidFill>
              </a:rPr>
              <a:t>• Knowledge sharing opportunities through presentations</a:t>
            </a:r>
            <a:endParaRPr sz="1300">
              <a:solidFill>
                <a:srgbClr val="000000"/>
              </a:solidFill>
            </a:endParaRPr>
          </a:p>
          <a:p>
            <a:pPr marL="457200" lvl="0" indent="0" algn="l" rtl="0">
              <a:spcBef>
                <a:spcPts val="520"/>
              </a:spcBef>
              <a:spcAft>
                <a:spcPts val="0"/>
              </a:spcAft>
              <a:buNone/>
            </a:pPr>
            <a:r>
              <a:rPr lang="en-US" sz="1300">
                <a:solidFill>
                  <a:srgbClr val="000000"/>
                </a:solidFill>
              </a:rPr>
              <a:t>• Advanced notice of upcoming GIS events</a:t>
            </a:r>
            <a:endParaRPr sz="1300">
              <a:solidFill>
                <a:srgbClr val="000000"/>
              </a:solidFill>
            </a:endParaRPr>
          </a:p>
          <a:p>
            <a:pPr marL="457200" lvl="0" indent="0" algn="l" rtl="0">
              <a:spcBef>
                <a:spcPts val="520"/>
              </a:spcBef>
              <a:spcAft>
                <a:spcPts val="0"/>
              </a:spcAft>
              <a:buNone/>
            </a:pPr>
            <a:r>
              <a:rPr lang="en-US" sz="1300">
                <a:solidFill>
                  <a:srgbClr val="000000"/>
                </a:solidFill>
              </a:rPr>
              <a:t>• Access to MSGIC-sponsored training events</a:t>
            </a:r>
            <a:endParaRPr sz="1300">
              <a:solidFill>
                <a:srgbClr val="000000"/>
              </a:solidFill>
            </a:endParaRPr>
          </a:p>
          <a:p>
            <a:pPr marL="457200" lvl="0" indent="0" algn="l" rtl="0">
              <a:spcBef>
                <a:spcPts val="520"/>
              </a:spcBef>
              <a:spcAft>
                <a:spcPts val="0"/>
              </a:spcAft>
              <a:buNone/>
            </a:pPr>
            <a:r>
              <a:rPr lang="en-US" sz="1300">
                <a:solidFill>
                  <a:srgbClr val="000000"/>
                </a:solidFill>
              </a:rPr>
              <a:t>• Networking opportunities</a:t>
            </a:r>
            <a:endParaRPr sz="1300">
              <a:solidFill>
                <a:srgbClr val="000000"/>
              </a:solidFill>
            </a:endParaRPr>
          </a:p>
          <a:p>
            <a:pPr marL="457200" lvl="0" indent="0" algn="l" rtl="0">
              <a:spcBef>
                <a:spcPts val="520"/>
              </a:spcBef>
              <a:spcAft>
                <a:spcPts val="0"/>
              </a:spcAft>
              <a:buNone/>
            </a:pPr>
            <a:r>
              <a:rPr lang="en-US" sz="1300">
                <a:solidFill>
                  <a:srgbClr val="000000"/>
                </a:solidFill>
              </a:rPr>
              <a:t>• Access to membership lists and profiles</a:t>
            </a:r>
            <a:endParaRPr sz="1300">
              <a:solidFill>
                <a:srgbClr val="000000"/>
              </a:solidFill>
            </a:endParaRPr>
          </a:p>
          <a:p>
            <a:pPr marL="457200" lvl="0" indent="0" algn="l" rtl="0">
              <a:spcBef>
                <a:spcPts val="520"/>
              </a:spcBef>
              <a:spcAft>
                <a:spcPts val="0"/>
              </a:spcAft>
              <a:buNone/>
            </a:pPr>
            <a:r>
              <a:rPr lang="en-US" sz="1300">
                <a:solidFill>
                  <a:srgbClr val="000000"/>
                </a:solidFill>
              </a:rPr>
              <a:t>• Free job postings for employers and access to job listings for job seekers on MSGIC’s website</a:t>
            </a:r>
            <a:endParaRPr sz="1300">
              <a:solidFill>
                <a:srgbClr val="000000"/>
              </a:solidFill>
            </a:endParaRPr>
          </a:p>
          <a:p>
            <a:pPr marL="457200" lvl="0" indent="0" algn="l" rtl="0">
              <a:spcBef>
                <a:spcPts val="520"/>
              </a:spcBef>
              <a:spcAft>
                <a:spcPts val="0"/>
              </a:spcAft>
              <a:buNone/>
            </a:pPr>
            <a:r>
              <a:rPr lang="en-US" sz="1300" b="1">
                <a:solidFill>
                  <a:srgbClr val="000000"/>
                </a:solidFill>
              </a:rPr>
              <a:t>• Record of membership for professional certifications</a:t>
            </a:r>
            <a:endParaRPr sz="1300" b="1">
              <a:solidFill>
                <a:srgbClr val="000000"/>
              </a:solidFill>
            </a:endParaRPr>
          </a:p>
          <a:p>
            <a:pPr marL="914400" lvl="0" indent="0" algn="l" rtl="0">
              <a:spcBef>
                <a:spcPts val="52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body" idx="1"/>
          </p:nvPr>
        </p:nvSpPr>
        <p:spPr>
          <a:xfrm>
            <a:off x="457200" y="1200150"/>
            <a:ext cx="4755000" cy="339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dirty="0"/>
              <a:t>How to join MSGIC…</a:t>
            </a:r>
            <a:endParaRPr dirty="0"/>
          </a:p>
          <a:p>
            <a:pPr marL="914400" lvl="1" indent="-228600" algn="l" rtl="0">
              <a:lnSpc>
                <a:spcPct val="100000"/>
              </a:lnSpc>
              <a:spcBef>
                <a:spcPts val="0"/>
              </a:spcBef>
              <a:spcAft>
                <a:spcPts val="0"/>
              </a:spcAft>
              <a:buSzPts val="1500"/>
              <a:buChar char="–"/>
            </a:pPr>
            <a:r>
              <a:rPr lang="en-US" dirty="0"/>
              <a:t>Go to : https://msgic.org/join-msgic/</a:t>
            </a:r>
            <a:endParaRPr dirty="0"/>
          </a:p>
          <a:p>
            <a:pPr marL="914400" lvl="1" indent="-228600" algn="l" rtl="0">
              <a:lnSpc>
                <a:spcPct val="100000"/>
              </a:lnSpc>
              <a:spcBef>
                <a:spcPts val="0"/>
              </a:spcBef>
              <a:spcAft>
                <a:spcPts val="0"/>
              </a:spcAft>
              <a:buSzPts val="1500"/>
              <a:buChar char="–"/>
            </a:pPr>
            <a:r>
              <a:rPr lang="en-US" dirty="0"/>
              <a:t>Chose membership level</a:t>
            </a:r>
            <a:endParaRPr dirty="0"/>
          </a:p>
          <a:p>
            <a:pPr marL="1371600" lvl="2" indent="-228600" algn="l" rtl="0">
              <a:lnSpc>
                <a:spcPct val="100000"/>
              </a:lnSpc>
              <a:spcBef>
                <a:spcPts val="0"/>
              </a:spcBef>
              <a:spcAft>
                <a:spcPts val="0"/>
              </a:spcAft>
              <a:buSzPts val="1350"/>
              <a:buChar char="•"/>
            </a:pPr>
            <a:r>
              <a:rPr lang="en-US" b="1" dirty="0"/>
              <a:t>Student - $10.00</a:t>
            </a:r>
            <a:endParaRPr b="1" dirty="0"/>
          </a:p>
          <a:p>
            <a:pPr marL="1371600" lvl="2" indent="-228600" algn="l" rtl="0">
              <a:lnSpc>
                <a:spcPct val="100000"/>
              </a:lnSpc>
              <a:spcBef>
                <a:spcPts val="0"/>
              </a:spcBef>
              <a:spcAft>
                <a:spcPts val="0"/>
              </a:spcAft>
              <a:buSzPts val="1350"/>
              <a:buChar char="•"/>
            </a:pPr>
            <a:r>
              <a:rPr lang="en-US" dirty="0"/>
              <a:t>Individual - $50.00</a:t>
            </a:r>
            <a:endParaRPr dirty="0"/>
          </a:p>
          <a:p>
            <a:pPr marL="1371600" lvl="2" indent="-228600" algn="l" rtl="0">
              <a:lnSpc>
                <a:spcPct val="100000"/>
              </a:lnSpc>
              <a:spcBef>
                <a:spcPts val="0"/>
              </a:spcBef>
              <a:spcAft>
                <a:spcPts val="0"/>
              </a:spcAft>
              <a:buSzPts val="1350"/>
              <a:buChar char="•"/>
            </a:pPr>
            <a:r>
              <a:rPr lang="en-US" dirty="0"/>
              <a:t>Organizational - $200 - $300</a:t>
            </a:r>
            <a:endParaRPr dirty="0"/>
          </a:p>
          <a:p>
            <a:pPr marL="342900" lvl="0" indent="-219075" algn="l" rtl="0">
              <a:lnSpc>
                <a:spcPct val="100000"/>
              </a:lnSpc>
              <a:spcBef>
                <a:spcPts val="0"/>
              </a:spcBef>
              <a:spcAft>
                <a:spcPts val="0"/>
              </a:spcAft>
              <a:buSzPts val="1950"/>
              <a:buNone/>
            </a:pPr>
            <a:endParaRPr dirty="0"/>
          </a:p>
        </p:txBody>
      </p:sp>
      <p:pic>
        <p:nvPicPr>
          <p:cNvPr id="211" name="Google Shape;211;p10"/>
          <p:cNvPicPr preferRelativeResize="0"/>
          <p:nvPr/>
        </p:nvPicPr>
        <p:blipFill rotWithShape="1">
          <a:blip r:embed="rId3">
            <a:alphaModFix/>
          </a:blip>
          <a:srcRect/>
          <a:stretch/>
        </p:blipFill>
        <p:spPr>
          <a:xfrm>
            <a:off x="5257800" y="1613574"/>
            <a:ext cx="3429000" cy="2567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79ee6ae119_0_8"/>
          <p:cNvSpPr txBox="1">
            <a:spLocks noGrp="1"/>
          </p:cNvSpPr>
          <p:nvPr>
            <p:ph type="body" idx="1"/>
          </p:nvPr>
        </p:nvSpPr>
        <p:spPr>
          <a:xfrm>
            <a:off x="457200" y="1200150"/>
            <a:ext cx="5318700" cy="33945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None/>
            </a:pPr>
            <a:r>
              <a:rPr lang="en-US"/>
              <a:t>Agenda</a:t>
            </a:r>
            <a:endParaRPr/>
          </a:p>
          <a:p>
            <a:pPr marL="914400" lvl="1" indent="-381000" algn="l" rtl="0">
              <a:spcBef>
                <a:spcPts val="400"/>
              </a:spcBef>
              <a:spcAft>
                <a:spcPts val="0"/>
              </a:spcAft>
              <a:buSzPts val="2400"/>
              <a:buChar char="–"/>
            </a:pPr>
            <a:r>
              <a:rPr lang="en-US" sz="2400"/>
              <a:t>Who is MSGIC?</a:t>
            </a:r>
            <a:endParaRPr sz="2400"/>
          </a:p>
          <a:p>
            <a:pPr marL="914400" lvl="1" indent="-381000" algn="l" rtl="0">
              <a:spcBef>
                <a:spcPts val="0"/>
              </a:spcBef>
              <a:spcAft>
                <a:spcPts val="0"/>
              </a:spcAft>
              <a:buSzPts val="2400"/>
              <a:buChar char="–"/>
            </a:pPr>
            <a:r>
              <a:rPr lang="en-US" sz="2400"/>
              <a:t>Why now?</a:t>
            </a:r>
            <a:endParaRPr sz="2400"/>
          </a:p>
          <a:p>
            <a:pPr marL="914400" lvl="1" indent="-381000" algn="l" rtl="0">
              <a:spcBef>
                <a:spcPts val="0"/>
              </a:spcBef>
              <a:spcAft>
                <a:spcPts val="0"/>
              </a:spcAft>
              <a:buSzPts val="2400"/>
              <a:buChar char="–"/>
            </a:pPr>
            <a:r>
              <a:rPr lang="en-US" sz="2400"/>
              <a:t>How can MSGIC help support </a:t>
            </a:r>
            <a:endParaRPr sz="2400"/>
          </a:p>
          <a:p>
            <a:pPr marL="914400" lvl="0" indent="0" algn="l" rtl="0">
              <a:spcBef>
                <a:spcPts val="520"/>
              </a:spcBef>
              <a:spcAft>
                <a:spcPts val="0"/>
              </a:spcAft>
              <a:buNone/>
            </a:pPr>
            <a:r>
              <a:rPr lang="en-US" sz="2400">
                <a:solidFill>
                  <a:srgbClr val="000000"/>
                </a:solidFill>
              </a:rPr>
              <a:t>emerging professionals (EPs) within your institution?</a:t>
            </a:r>
            <a:endParaRPr sz="2400">
              <a:solidFill>
                <a:srgbClr val="000000"/>
              </a:solidFill>
            </a:endParaRPr>
          </a:p>
          <a:p>
            <a:pPr marL="914400" lvl="1" indent="-381000" algn="l" rtl="0">
              <a:spcBef>
                <a:spcPts val="400"/>
              </a:spcBef>
              <a:spcAft>
                <a:spcPts val="0"/>
              </a:spcAft>
              <a:buSzPts val="2400"/>
              <a:buChar char="–"/>
            </a:pPr>
            <a:r>
              <a:rPr lang="en-US" sz="2400"/>
              <a:t>Next steps...</a:t>
            </a:r>
            <a:endParaRPr sz="2400"/>
          </a:p>
        </p:txBody>
      </p:sp>
      <p:pic>
        <p:nvPicPr>
          <p:cNvPr id="116" name="Google Shape;116;g79ee6ae119_0_8"/>
          <p:cNvPicPr preferRelativeResize="0"/>
          <p:nvPr/>
        </p:nvPicPr>
        <p:blipFill>
          <a:blip r:embed="rId3">
            <a:alphaModFix/>
          </a:blip>
          <a:stretch>
            <a:fillRect/>
          </a:stretch>
        </p:blipFill>
        <p:spPr>
          <a:xfrm>
            <a:off x="5775900" y="1496600"/>
            <a:ext cx="2801599" cy="28015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79ee6ae119_0_13"/>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None/>
            </a:pPr>
            <a:r>
              <a:rPr lang="en-US" dirty="0"/>
              <a:t>Who is MSGIC? </a:t>
            </a:r>
            <a:endParaRPr dirty="0"/>
          </a:p>
          <a:p>
            <a:pPr marL="914400" lvl="1" indent="-323850" algn="l" rtl="0">
              <a:spcBef>
                <a:spcPts val="400"/>
              </a:spcBef>
              <a:spcAft>
                <a:spcPts val="0"/>
              </a:spcAft>
              <a:buSzPts val="1500"/>
              <a:buChar char="-"/>
            </a:pPr>
            <a:r>
              <a:rPr lang="en-US" dirty="0"/>
              <a:t>Maryland State Geographic Information Committee</a:t>
            </a:r>
            <a:endParaRPr dirty="0"/>
          </a:p>
          <a:p>
            <a:pPr marL="914400" lvl="1" indent="-323850" algn="l" rtl="0">
              <a:spcBef>
                <a:spcPts val="0"/>
              </a:spcBef>
              <a:spcAft>
                <a:spcPts val="0"/>
              </a:spcAft>
              <a:buSzPts val="1500"/>
              <a:buChar char="-"/>
            </a:pPr>
            <a:r>
              <a:rPr lang="en-US" dirty="0"/>
              <a:t>Dates back to April 1974 - Department of State Planning became one of the first State agencies in the nation </a:t>
            </a:r>
            <a:r>
              <a:rPr lang="en-US" dirty="0">
                <a:uFill>
                  <a:noFill/>
                </a:uFill>
              </a:rPr>
              <a:t>to implement a Geographic Information System (GIS)</a:t>
            </a:r>
            <a:endParaRPr dirty="0"/>
          </a:p>
          <a:p>
            <a:pPr marL="914400" lvl="1" indent="-323850" algn="l" rtl="0">
              <a:spcBef>
                <a:spcPts val="0"/>
              </a:spcBef>
              <a:spcAft>
                <a:spcPts val="0"/>
              </a:spcAft>
              <a:buSzPts val="1500"/>
              <a:buChar char="-"/>
            </a:pPr>
            <a:r>
              <a:rPr lang="en-US" dirty="0"/>
              <a:t>Governed through bylaws, caucuses, and sub-committees</a:t>
            </a:r>
            <a:endParaRPr dirty="0"/>
          </a:p>
          <a:p>
            <a:pPr marL="914400" lvl="1" indent="-323850" algn="l" rtl="0">
              <a:spcBef>
                <a:spcPts val="0"/>
              </a:spcBef>
              <a:spcAft>
                <a:spcPts val="0"/>
              </a:spcAft>
              <a:buSzPts val="1500"/>
              <a:buChar char="-"/>
            </a:pPr>
            <a:r>
              <a:rPr lang="en-US" dirty="0"/>
              <a:t>Membership-based, comprised of individuals across all sectors</a:t>
            </a:r>
            <a:endParaRPr dirty="0"/>
          </a:p>
          <a:p>
            <a:pPr marL="914400" lvl="1" indent="-323850" algn="l" rtl="0">
              <a:spcBef>
                <a:spcPts val="0"/>
              </a:spcBef>
              <a:spcAft>
                <a:spcPts val="0"/>
              </a:spcAft>
              <a:buSzPts val="1500"/>
              <a:buChar char="-"/>
            </a:pPr>
            <a:r>
              <a:rPr lang="en-US" dirty="0"/>
              <a:t>Registered 501C3 non-profit organization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a:t>MSGIC...</a:t>
            </a:r>
            <a:endParaRPr/>
          </a:p>
          <a:p>
            <a:pPr marL="742950" marR="0" lvl="1" indent="-304800" algn="l" rtl="0">
              <a:lnSpc>
                <a:spcPct val="100000"/>
              </a:lnSpc>
              <a:spcBef>
                <a:spcPts val="400"/>
              </a:spcBef>
              <a:spcAft>
                <a:spcPts val="0"/>
              </a:spcAft>
              <a:buClr>
                <a:srgbClr val="981E34"/>
              </a:buClr>
              <a:buSzPts val="1800"/>
              <a:buFont typeface="Arial"/>
              <a:buChar char="–"/>
            </a:pPr>
            <a:r>
              <a:rPr lang="en-US" sz="1800">
                <a:solidFill>
                  <a:srgbClr val="444444"/>
                </a:solidFill>
                <a:highlight>
                  <a:srgbClr val="FFFFFF"/>
                </a:highlight>
                <a:latin typeface="Arial"/>
                <a:ea typeface="Arial"/>
                <a:cs typeface="Arial"/>
                <a:sym typeface="Arial"/>
              </a:rPr>
              <a:t> Promotes:</a:t>
            </a:r>
            <a:endParaRPr/>
          </a:p>
          <a:p>
            <a:pPr marL="1143000" marR="0" lvl="2" indent="-142875" algn="l" rtl="0">
              <a:lnSpc>
                <a:spcPct val="100000"/>
              </a:lnSpc>
              <a:spcBef>
                <a:spcPts val="400"/>
              </a:spcBef>
              <a:spcAft>
                <a:spcPts val="0"/>
              </a:spcAft>
              <a:buClr>
                <a:srgbClr val="981E34"/>
              </a:buClr>
              <a:buSzPts val="1800"/>
              <a:buFont typeface="Arial"/>
              <a:buChar char="•"/>
            </a:pPr>
            <a:r>
              <a:rPr lang="en-US">
                <a:solidFill>
                  <a:srgbClr val="444444"/>
                </a:solidFill>
                <a:highlight>
                  <a:srgbClr val="FFFFFF"/>
                </a:highlight>
                <a:latin typeface="Arial"/>
                <a:ea typeface="Arial"/>
                <a:cs typeface="Arial"/>
                <a:sym typeface="Arial"/>
              </a:rPr>
              <a:t>C</a:t>
            </a:r>
            <a:r>
              <a:rPr lang="en-US" sz="1800">
                <a:solidFill>
                  <a:srgbClr val="444444"/>
                </a:solidFill>
                <a:highlight>
                  <a:srgbClr val="FFFFFF"/>
                </a:highlight>
                <a:latin typeface="Arial"/>
                <a:ea typeface="Arial"/>
                <a:cs typeface="Arial"/>
                <a:sym typeface="Arial"/>
              </a:rPr>
              <a:t>oordinated development and efficient use of resources amongst all entities involved in collection and/or use of spatial data and GIS technologies.</a:t>
            </a:r>
            <a:endParaRPr/>
          </a:p>
        </p:txBody>
      </p:sp>
      <p:pic>
        <p:nvPicPr>
          <p:cNvPr id="127" name="Google Shape;127;p2"/>
          <p:cNvPicPr preferRelativeResize="0"/>
          <p:nvPr/>
        </p:nvPicPr>
        <p:blipFill rotWithShape="1">
          <a:blip r:embed="rId3">
            <a:alphaModFix/>
          </a:blip>
          <a:srcRect/>
          <a:stretch/>
        </p:blipFill>
        <p:spPr>
          <a:xfrm>
            <a:off x="311712" y="2814424"/>
            <a:ext cx="2147037" cy="1780199"/>
          </a:xfrm>
          <a:prstGeom prst="rect">
            <a:avLst/>
          </a:prstGeom>
          <a:noFill/>
          <a:ln>
            <a:noFill/>
          </a:ln>
        </p:spPr>
      </p:pic>
      <p:pic>
        <p:nvPicPr>
          <p:cNvPr id="128" name="Google Shape;128;p2"/>
          <p:cNvPicPr preferRelativeResize="0"/>
          <p:nvPr/>
        </p:nvPicPr>
        <p:blipFill rotWithShape="1">
          <a:blip r:embed="rId4">
            <a:alphaModFix/>
          </a:blip>
          <a:srcRect r="28642"/>
          <a:stretch/>
        </p:blipFill>
        <p:spPr>
          <a:xfrm>
            <a:off x="3154130" y="2814424"/>
            <a:ext cx="2445096" cy="1780199"/>
          </a:xfrm>
          <a:prstGeom prst="rect">
            <a:avLst/>
          </a:prstGeom>
          <a:noFill/>
          <a:ln>
            <a:noFill/>
          </a:ln>
        </p:spPr>
      </p:pic>
      <p:pic>
        <p:nvPicPr>
          <p:cNvPr id="129" name="Google Shape;129;p2"/>
          <p:cNvPicPr preferRelativeResize="0"/>
          <p:nvPr/>
        </p:nvPicPr>
        <p:blipFill rotWithShape="1">
          <a:blip r:embed="rId5">
            <a:alphaModFix/>
          </a:blip>
          <a:srcRect/>
          <a:stretch/>
        </p:blipFill>
        <p:spPr>
          <a:xfrm>
            <a:off x="6294600" y="2814425"/>
            <a:ext cx="2537700" cy="1780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body" idx="1"/>
          </p:nvPr>
        </p:nvSpPr>
        <p:spPr>
          <a:xfrm>
            <a:off x="457200" y="1075075"/>
            <a:ext cx="8229600" cy="351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t>Networking</a:t>
            </a:r>
            <a:endParaRPr/>
          </a:p>
          <a:p>
            <a:pPr marL="742950" lvl="1" indent="-190500" algn="l" rtl="0">
              <a:lnSpc>
                <a:spcPct val="100000"/>
              </a:lnSpc>
              <a:spcBef>
                <a:spcPts val="0"/>
              </a:spcBef>
              <a:spcAft>
                <a:spcPts val="0"/>
              </a:spcAft>
              <a:buSzPts val="1500"/>
              <a:buChar char="–"/>
            </a:pPr>
            <a:r>
              <a:rPr lang="en-US"/>
              <a:t>Quarterly Meetings</a:t>
            </a:r>
            <a:endParaRPr/>
          </a:p>
          <a:p>
            <a:pPr marL="1143000" lvl="2" indent="-142875" algn="l" rtl="0">
              <a:lnSpc>
                <a:spcPct val="100000"/>
              </a:lnSpc>
              <a:spcBef>
                <a:spcPts val="0"/>
              </a:spcBef>
              <a:spcAft>
                <a:spcPts val="0"/>
              </a:spcAft>
              <a:buSzPts val="1350"/>
              <a:buChar char="•"/>
            </a:pPr>
            <a:r>
              <a:rPr lang="en-US"/>
              <a:t>Rotate across MD</a:t>
            </a:r>
            <a:endParaRPr/>
          </a:p>
          <a:p>
            <a:pPr marL="1143000" lvl="2" indent="-142875" algn="l" rtl="0">
              <a:lnSpc>
                <a:spcPct val="100000"/>
              </a:lnSpc>
              <a:spcBef>
                <a:spcPts val="0"/>
              </a:spcBef>
              <a:spcAft>
                <a:spcPts val="0"/>
              </a:spcAft>
              <a:buSzPts val="1350"/>
              <a:buChar char="•"/>
            </a:pPr>
            <a:r>
              <a:rPr lang="en-US"/>
              <a:t>Discuss updates in MD geospatial community</a:t>
            </a:r>
            <a:endParaRPr/>
          </a:p>
          <a:p>
            <a:pPr marL="1143000" lvl="2" indent="-142875" algn="l" rtl="0">
              <a:lnSpc>
                <a:spcPct val="100000"/>
              </a:lnSpc>
              <a:spcBef>
                <a:spcPts val="0"/>
              </a:spcBef>
              <a:spcAft>
                <a:spcPts val="0"/>
              </a:spcAft>
              <a:buSzPts val="1350"/>
              <a:buChar char="•"/>
            </a:pPr>
            <a:r>
              <a:rPr lang="en-US"/>
              <a:t>Pre- and Post-Meeting Networking</a:t>
            </a:r>
            <a:endParaRPr/>
          </a:p>
          <a:p>
            <a:pPr marL="1143000" lvl="2" indent="-142875" algn="l" rtl="0">
              <a:lnSpc>
                <a:spcPct val="100000"/>
              </a:lnSpc>
              <a:spcBef>
                <a:spcPts val="0"/>
              </a:spcBef>
              <a:spcAft>
                <a:spcPts val="0"/>
              </a:spcAft>
              <a:buSzPts val="1350"/>
              <a:buChar char="•"/>
            </a:pPr>
            <a:r>
              <a:rPr lang="en-US"/>
              <a:t>Lunch with fellow MD GeoGeeks</a:t>
            </a:r>
            <a:endParaRPr/>
          </a:p>
          <a:p>
            <a:pPr marL="742950" lvl="1" indent="-190500" algn="l" rtl="0">
              <a:lnSpc>
                <a:spcPct val="100000"/>
              </a:lnSpc>
              <a:spcBef>
                <a:spcPts val="0"/>
              </a:spcBef>
              <a:spcAft>
                <a:spcPts val="0"/>
              </a:spcAft>
              <a:buSzPts val="1500"/>
              <a:buChar char="–"/>
            </a:pPr>
            <a:r>
              <a:rPr lang="en-US"/>
              <a:t>Post-Quarterly Meeting Socials</a:t>
            </a:r>
            <a:endParaRPr/>
          </a:p>
          <a:p>
            <a:pPr marL="1143000" lvl="2" indent="-142875" algn="l" rtl="0">
              <a:lnSpc>
                <a:spcPct val="100000"/>
              </a:lnSpc>
              <a:spcBef>
                <a:spcPts val="0"/>
              </a:spcBef>
              <a:spcAft>
                <a:spcPts val="0"/>
              </a:spcAft>
              <a:buSzPts val="1350"/>
              <a:buChar char="•"/>
            </a:pPr>
            <a:r>
              <a:rPr lang="en-US"/>
              <a:t>Happy Hours</a:t>
            </a:r>
            <a:endParaRPr/>
          </a:p>
          <a:p>
            <a:pPr marL="1143000" lvl="2" indent="-142875" algn="l" rtl="0">
              <a:lnSpc>
                <a:spcPct val="100000"/>
              </a:lnSpc>
              <a:spcBef>
                <a:spcPts val="0"/>
              </a:spcBef>
              <a:spcAft>
                <a:spcPts val="0"/>
              </a:spcAft>
              <a:buSzPts val="1350"/>
              <a:buChar char="•"/>
            </a:pPr>
            <a:r>
              <a:rPr lang="en-US"/>
              <a:t>Community Service Events*</a:t>
            </a:r>
            <a:endParaRPr/>
          </a:p>
        </p:txBody>
      </p:sp>
      <p:pic>
        <p:nvPicPr>
          <p:cNvPr id="148" name="Google Shape;148;p5"/>
          <p:cNvPicPr preferRelativeResize="0"/>
          <p:nvPr/>
        </p:nvPicPr>
        <p:blipFill>
          <a:blip r:embed="rId3">
            <a:alphaModFix/>
          </a:blip>
          <a:stretch>
            <a:fillRect/>
          </a:stretch>
        </p:blipFill>
        <p:spPr>
          <a:xfrm>
            <a:off x="6068675" y="1332925"/>
            <a:ext cx="3003900" cy="3003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4"/>
          <p:cNvSpPr txBox="1">
            <a:spLocks noGrp="1"/>
          </p:cNvSpPr>
          <p:nvPr>
            <p:ph type="body" idx="1"/>
          </p:nvPr>
        </p:nvSpPr>
        <p:spPr>
          <a:xfrm>
            <a:off x="457200" y="1043450"/>
            <a:ext cx="8229600" cy="355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t>Training</a:t>
            </a:r>
            <a:endParaRPr/>
          </a:p>
          <a:p>
            <a:pPr marL="742950" lvl="1" indent="-190500" algn="l" rtl="0">
              <a:lnSpc>
                <a:spcPct val="100000"/>
              </a:lnSpc>
              <a:spcBef>
                <a:spcPts val="0"/>
              </a:spcBef>
              <a:spcAft>
                <a:spcPts val="0"/>
              </a:spcAft>
              <a:buSzPts val="1500"/>
              <a:buChar char="–"/>
            </a:pPr>
            <a:r>
              <a:rPr lang="en-US"/>
              <a:t>Multiple trainings per year</a:t>
            </a:r>
            <a:endParaRPr/>
          </a:p>
          <a:p>
            <a:pPr marL="742950" lvl="1" indent="-190500" algn="l" rtl="0">
              <a:lnSpc>
                <a:spcPct val="100000"/>
              </a:lnSpc>
              <a:spcBef>
                <a:spcPts val="0"/>
              </a:spcBef>
              <a:spcAft>
                <a:spcPts val="0"/>
              </a:spcAft>
              <a:buSzPts val="1500"/>
              <a:buChar char="–"/>
            </a:pPr>
            <a:r>
              <a:rPr lang="en-US"/>
              <a:t>Included in annual membership</a:t>
            </a:r>
            <a:endParaRPr/>
          </a:p>
          <a:p>
            <a:pPr marL="742950" lvl="1" indent="-190500" algn="l" rtl="0">
              <a:lnSpc>
                <a:spcPct val="100000"/>
              </a:lnSpc>
              <a:spcBef>
                <a:spcPts val="0"/>
              </a:spcBef>
              <a:spcAft>
                <a:spcPts val="0"/>
              </a:spcAft>
              <a:buSzPts val="1500"/>
              <a:buChar char="–"/>
            </a:pPr>
            <a:r>
              <a:rPr lang="en-US"/>
              <a:t>Growing Library of Training Materials</a:t>
            </a:r>
            <a:endParaRPr/>
          </a:p>
          <a:p>
            <a:pPr marL="742950" lvl="1" indent="-190500" algn="l" rtl="0">
              <a:lnSpc>
                <a:spcPct val="100000"/>
              </a:lnSpc>
              <a:spcBef>
                <a:spcPts val="0"/>
              </a:spcBef>
              <a:spcAft>
                <a:spcPts val="0"/>
              </a:spcAft>
              <a:buSzPts val="1500"/>
              <a:buChar char="–"/>
            </a:pPr>
            <a:r>
              <a:rPr lang="en-US"/>
              <a:t>Recent Topics Include:</a:t>
            </a:r>
            <a:endParaRPr/>
          </a:p>
          <a:p>
            <a:pPr marL="1143000" lvl="2" indent="-142875" algn="l" rtl="0">
              <a:lnSpc>
                <a:spcPct val="100000"/>
              </a:lnSpc>
              <a:spcBef>
                <a:spcPts val="0"/>
              </a:spcBef>
              <a:spcAft>
                <a:spcPts val="0"/>
              </a:spcAft>
              <a:buSzPts val="1350"/>
              <a:buChar char="•"/>
            </a:pPr>
            <a:r>
              <a:rPr lang="en-US"/>
              <a:t>Python</a:t>
            </a:r>
            <a:endParaRPr/>
          </a:p>
          <a:p>
            <a:pPr marL="1143000" lvl="2" indent="-142875" algn="l" rtl="0">
              <a:lnSpc>
                <a:spcPct val="100000"/>
              </a:lnSpc>
              <a:spcBef>
                <a:spcPts val="0"/>
              </a:spcBef>
              <a:spcAft>
                <a:spcPts val="0"/>
              </a:spcAft>
              <a:buSzPts val="1350"/>
              <a:buChar char="•"/>
            </a:pPr>
            <a:r>
              <a:rPr lang="en-US"/>
              <a:t>ArcGIS Pro</a:t>
            </a:r>
            <a:endParaRPr/>
          </a:p>
          <a:p>
            <a:pPr marL="1143000" lvl="2" indent="-142875" algn="l" rtl="0">
              <a:lnSpc>
                <a:spcPct val="100000"/>
              </a:lnSpc>
              <a:spcBef>
                <a:spcPts val="0"/>
              </a:spcBef>
              <a:spcAft>
                <a:spcPts val="0"/>
              </a:spcAft>
              <a:buSzPts val="1350"/>
              <a:buChar char="•"/>
            </a:pPr>
            <a:r>
              <a:rPr lang="en-US"/>
              <a:t>Spatial SQL</a:t>
            </a:r>
            <a:endParaRPr/>
          </a:p>
          <a:p>
            <a:pPr marL="1143000" lvl="2" indent="-142875" algn="l" rtl="0">
              <a:lnSpc>
                <a:spcPct val="100000"/>
              </a:lnSpc>
              <a:spcBef>
                <a:spcPts val="0"/>
              </a:spcBef>
              <a:spcAft>
                <a:spcPts val="0"/>
              </a:spcAft>
              <a:buSzPts val="1350"/>
              <a:buChar char="•"/>
            </a:pPr>
            <a:r>
              <a:rPr lang="en-US"/>
              <a:t>Topographic Lidar</a:t>
            </a:r>
            <a:endParaRPr/>
          </a:p>
          <a:p>
            <a:pPr marL="1143000" lvl="2" indent="-142875" algn="l" rtl="0">
              <a:lnSpc>
                <a:spcPct val="100000"/>
              </a:lnSpc>
              <a:spcBef>
                <a:spcPts val="0"/>
              </a:spcBef>
              <a:spcAft>
                <a:spcPts val="0"/>
              </a:spcAft>
              <a:buSzPts val="1350"/>
              <a:buChar char="•"/>
            </a:pPr>
            <a:r>
              <a:rPr lang="en-US"/>
              <a:t>GISP Certification Prep</a:t>
            </a:r>
            <a:endParaRPr/>
          </a:p>
          <a:p>
            <a:pPr marL="914400" lvl="0" indent="0" algn="l" rtl="0">
              <a:lnSpc>
                <a:spcPct val="100000"/>
              </a:lnSpc>
              <a:spcBef>
                <a:spcPts val="0"/>
              </a:spcBef>
              <a:spcAft>
                <a:spcPts val="0"/>
              </a:spcAft>
              <a:buSzPts val="825"/>
              <a:buNone/>
            </a:pPr>
            <a:endParaRPr sz="1100"/>
          </a:p>
          <a:p>
            <a:pPr marL="742950" lvl="1" indent="-190500" algn="l" rtl="0">
              <a:lnSpc>
                <a:spcPct val="100000"/>
              </a:lnSpc>
              <a:spcBef>
                <a:spcPts val="0"/>
              </a:spcBef>
              <a:spcAft>
                <a:spcPts val="0"/>
              </a:spcAft>
              <a:buSzPts val="1500"/>
              <a:buChar char="–"/>
            </a:pPr>
            <a:r>
              <a:rPr lang="en-US"/>
              <a:t>https://msgic.org/training/</a:t>
            </a:r>
            <a:endParaRPr/>
          </a:p>
        </p:txBody>
      </p:sp>
      <p:pic>
        <p:nvPicPr>
          <p:cNvPr id="142" name="Google Shape;142;p4"/>
          <p:cNvPicPr preferRelativeResize="0"/>
          <p:nvPr/>
        </p:nvPicPr>
        <p:blipFill>
          <a:blip r:embed="rId3">
            <a:alphaModFix/>
          </a:blip>
          <a:stretch>
            <a:fillRect/>
          </a:stretch>
        </p:blipFill>
        <p:spPr>
          <a:xfrm>
            <a:off x="5565225" y="1292025"/>
            <a:ext cx="3121575" cy="3053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a:spLocks noGrp="1"/>
          </p:cNvSpPr>
          <p:nvPr>
            <p:ph type="body" idx="1"/>
          </p:nvPr>
        </p:nvSpPr>
        <p:spPr>
          <a:xfrm>
            <a:off x="457200" y="1200150"/>
            <a:ext cx="4755000" cy="339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t>Events Calendar</a:t>
            </a:r>
            <a:endParaRPr/>
          </a:p>
          <a:p>
            <a:pPr marL="914400" lvl="1" indent="-228600" algn="l" rtl="0">
              <a:lnSpc>
                <a:spcPct val="100000"/>
              </a:lnSpc>
              <a:spcBef>
                <a:spcPts val="0"/>
              </a:spcBef>
              <a:spcAft>
                <a:spcPts val="0"/>
              </a:spcAft>
              <a:buSzPts val="1500"/>
              <a:buChar char="–"/>
            </a:pPr>
            <a:r>
              <a:rPr lang="en-US"/>
              <a:t>Executive Meetings</a:t>
            </a:r>
            <a:endParaRPr/>
          </a:p>
          <a:p>
            <a:pPr marL="914400" lvl="1" indent="-228600" algn="l" rtl="0">
              <a:lnSpc>
                <a:spcPct val="100000"/>
              </a:lnSpc>
              <a:spcBef>
                <a:spcPts val="0"/>
              </a:spcBef>
              <a:spcAft>
                <a:spcPts val="0"/>
              </a:spcAft>
              <a:buSzPts val="1500"/>
              <a:buChar char="–"/>
            </a:pPr>
            <a:r>
              <a:rPr lang="en-US"/>
              <a:t>Conferences</a:t>
            </a:r>
            <a:endParaRPr/>
          </a:p>
          <a:p>
            <a:pPr marL="914400" lvl="1" indent="-228600" algn="l" rtl="0">
              <a:lnSpc>
                <a:spcPct val="100000"/>
              </a:lnSpc>
              <a:spcBef>
                <a:spcPts val="0"/>
              </a:spcBef>
              <a:spcAft>
                <a:spcPts val="0"/>
              </a:spcAft>
              <a:buSzPts val="1500"/>
              <a:buChar char="–"/>
            </a:pPr>
            <a:r>
              <a:rPr lang="en-US"/>
              <a:t>Job Fairs</a:t>
            </a:r>
            <a:endParaRPr/>
          </a:p>
          <a:p>
            <a:pPr marL="914400" lvl="1" indent="-228600" algn="l" rtl="0">
              <a:lnSpc>
                <a:spcPct val="100000"/>
              </a:lnSpc>
              <a:spcBef>
                <a:spcPts val="0"/>
              </a:spcBef>
              <a:spcAft>
                <a:spcPts val="0"/>
              </a:spcAft>
              <a:buSzPts val="1500"/>
              <a:buChar char="–"/>
            </a:pPr>
            <a:r>
              <a:rPr lang="en-US"/>
              <a:t>Trainings</a:t>
            </a:r>
            <a:endParaRPr/>
          </a:p>
          <a:p>
            <a:pPr marL="914400" lvl="1" indent="-228600" algn="l" rtl="0">
              <a:lnSpc>
                <a:spcPct val="100000"/>
              </a:lnSpc>
              <a:spcBef>
                <a:spcPts val="0"/>
              </a:spcBef>
              <a:spcAft>
                <a:spcPts val="0"/>
              </a:spcAft>
              <a:buSzPts val="1500"/>
              <a:buChar char="–"/>
            </a:pPr>
            <a:r>
              <a:rPr lang="en-US"/>
              <a:t>Non-MSGIC training </a:t>
            </a:r>
            <a:endParaRPr/>
          </a:p>
          <a:p>
            <a:pPr marL="914400" lvl="1" indent="-228600" algn="l" rtl="0">
              <a:lnSpc>
                <a:spcPct val="100000"/>
              </a:lnSpc>
              <a:spcBef>
                <a:spcPts val="0"/>
              </a:spcBef>
              <a:spcAft>
                <a:spcPts val="0"/>
              </a:spcAft>
              <a:buSzPts val="1500"/>
              <a:buChar char="–"/>
            </a:pPr>
            <a:r>
              <a:rPr lang="en-US"/>
              <a:t>Meet Ups</a:t>
            </a:r>
            <a:endParaRPr/>
          </a:p>
          <a:p>
            <a:pPr marL="457200" lvl="0" indent="-355600" algn="l" rtl="0">
              <a:lnSpc>
                <a:spcPct val="100000"/>
              </a:lnSpc>
              <a:spcBef>
                <a:spcPts val="0"/>
              </a:spcBef>
              <a:spcAft>
                <a:spcPts val="0"/>
              </a:spcAft>
              <a:buClr>
                <a:srgbClr val="000000"/>
              </a:buClr>
              <a:buSzPts val="2000"/>
              <a:buChar char="•"/>
            </a:pPr>
            <a:r>
              <a:rPr lang="en-US" sz="2000">
                <a:solidFill>
                  <a:srgbClr val="000000"/>
                </a:solidFill>
              </a:rPr>
              <a:t>https://msgic.org/event-calendar/</a:t>
            </a:r>
            <a:endParaRPr>
              <a:solidFill>
                <a:srgbClr val="000000"/>
              </a:solidFill>
            </a:endParaRPr>
          </a:p>
          <a:p>
            <a:pPr marL="457200" lvl="0" indent="-228600" algn="l" rtl="0">
              <a:lnSpc>
                <a:spcPct val="100000"/>
              </a:lnSpc>
              <a:spcBef>
                <a:spcPts val="0"/>
              </a:spcBef>
              <a:spcAft>
                <a:spcPts val="0"/>
              </a:spcAft>
              <a:buSzPts val="1950"/>
              <a:buChar char="•"/>
            </a:pPr>
            <a:r>
              <a:rPr lang="en-US"/>
              <a:t>Submit your own events!!</a:t>
            </a:r>
            <a:endParaRPr/>
          </a:p>
        </p:txBody>
      </p:sp>
      <p:pic>
        <p:nvPicPr>
          <p:cNvPr id="154" name="Google Shape;154;p8"/>
          <p:cNvPicPr preferRelativeResize="0"/>
          <p:nvPr/>
        </p:nvPicPr>
        <p:blipFill>
          <a:blip r:embed="rId3">
            <a:alphaModFix/>
          </a:blip>
          <a:stretch>
            <a:fillRect/>
          </a:stretch>
        </p:blipFill>
        <p:spPr>
          <a:xfrm>
            <a:off x="5638625" y="1375241"/>
            <a:ext cx="2466600" cy="3044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a:spLocks noGrp="1"/>
          </p:cNvSpPr>
          <p:nvPr>
            <p:ph type="body" idx="1"/>
          </p:nvPr>
        </p:nvSpPr>
        <p:spPr>
          <a:xfrm>
            <a:off x="221350" y="1031500"/>
            <a:ext cx="8748300" cy="339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t>Jobs Board</a:t>
            </a:r>
            <a:endParaRPr/>
          </a:p>
          <a:p>
            <a:pPr marL="742950" lvl="1" indent="-190500" algn="l" rtl="0">
              <a:lnSpc>
                <a:spcPct val="100000"/>
              </a:lnSpc>
              <a:spcBef>
                <a:spcPts val="0"/>
              </a:spcBef>
              <a:spcAft>
                <a:spcPts val="0"/>
              </a:spcAft>
              <a:buSzPts val="2000"/>
              <a:buChar char="–"/>
            </a:pPr>
            <a:r>
              <a:rPr lang="en-US"/>
              <a:t>Exclusive list of jobs and internships </a:t>
            </a:r>
            <a:endParaRPr/>
          </a:p>
          <a:p>
            <a:pPr marL="742950" lvl="1" indent="-190500" algn="l" rtl="0">
              <a:lnSpc>
                <a:spcPct val="100000"/>
              </a:lnSpc>
              <a:spcBef>
                <a:spcPts val="0"/>
              </a:spcBef>
              <a:spcAft>
                <a:spcPts val="0"/>
              </a:spcAft>
              <a:buSzPts val="2000"/>
              <a:buChar char="–"/>
            </a:pPr>
            <a:r>
              <a:rPr lang="en-US"/>
              <a:t>Regularly updated</a:t>
            </a:r>
            <a:endParaRPr/>
          </a:p>
          <a:p>
            <a:pPr marL="742950" lvl="1" indent="-190500" algn="l" rtl="0">
              <a:lnSpc>
                <a:spcPct val="100000"/>
              </a:lnSpc>
              <a:spcBef>
                <a:spcPts val="0"/>
              </a:spcBef>
              <a:spcAft>
                <a:spcPts val="0"/>
              </a:spcAft>
              <a:buSzPts val="2000"/>
              <a:buChar char="–"/>
            </a:pPr>
            <a:r>
              <a:rPr lang="en-US"/>
              <a:t>Must be member to view complete list</a:t>
            </a:r>
            <a:endParaRPr/>
          </a:p>
          <a:p>
            <a:pPr marL="742950" lvl="1" indent="-190500" algn="l" rtl="0">
              <a:lnSpc>
                <a:spcPct val="100000"/>
              </a:lnSpc>
              <a:spcBef>
                <a:spcPts val="0"/>
              </a:spcBef>
              <a:spcAft>
                <a:spcPts val="0"/>
              </a:spcAft>
              <a:buSzPts val="2000"/>
              <a:buChar char="–"/>
            </a:pPr>
            <a:r>
              <a:rPr lang="en-US"/>
              <a:t>https://msgic.org/jobs-internships/</a:t>
            </a:r>
            <a:endParaRPr/>
          </a:p>
        </p:txBody>
      </p:sp>
      <p:pic>
        <p:nvPicPr>
          <p:cNvPr id="135" name="Google Shape;135;p3"/>
          <p:cNvPicPr preferRelativeResize="0"/>
          <p:nvPr/>
        </p:nvPicPr>
        <p:blipFill rotWithShape="1">
          <a:blip r:embed="rId3">
            <a:alphaModFix/>
          </a:blip>
          <a:srcRect/>
          <a:stretch/>
        </p:blipFill>
        <p:spPr>
          <a:xfrm>
            <a:off x="6758697" y="1530374"/>
            <a:ext cx="1928100" cy="2734049"/>
          </a:xfrm>
          <a:prstGeom prst="rect">
            <a:avLst/>
          </a:prstGeom>
          <a:noFill/>
          <a:ln>
            <a:noFill/>
          </a:ln>
        </p:spPr>
      </p:pic>
      <p:pic>
        <p:nvPicPr>
          <p:cNvPr id="136" name="Google Shape;136;p3"/>
          <p:cNvPicPr preferRelativeResize="0"/>
          <p:nvPr/>
        </p:nvPicPr>
        <p:blipFill>
          <a:blip r:embed="rId4">
            <a:alphaModFix/>
          </a:blip>
          <a:stretch>
            <a:fillRect/>
          </a:stretch>
        </p:blipFill>
        <p:spPr>
          <a:xfrm>
            <a:off x="1340000" y="2772000"/>
            <a:ext cx="3353551" cy="1825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body" idx="1"/>
          </p:nvPr>
        </p:nvSpPr>
        <p:spPr>
          <a:xfrm>
            <a:off x="0" y="1219450"/>
            <a:ext cx="9022200" cy="339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t>Emerging Professionals Group</a:t>
            </a:r>
            <a:endParaRPr/>
          </a:p>
          <a:p>
            <a:pPr marL="742950" lvl="0" indent="0" algn="l" rtl="0">
              <a:lnSpc>
                <a:spcPct val="100000"/>
              </a:lnSpc>
              <a:spcBef>
                <a:spcPts val="0"/>
              </a:spcBef>
              <a:spcAft>
                <a:spcPts val="0"/>
              </a:spcAft>
              <a:buNone/>
            </a:pPr>
            <a:r>
              <a:rPr lang="en-US" sz="2200">
                <a:solidFill>
                  <a:srgbClr val="33363A"/>
                </a:solidFill>
                <a:highlight>
                  <a:srgbClr val="FFFFFF"/>
                </a:highlight>
                <a:latin typeface="Arial"/>
                <a:ea typeface="Arial"/>
                <a:cs typeface="Arial"/>
                <a:sym typeface="Arial"/>
              </a:rPr>
              <a:t>The focus of the working group is to facilitate engagement through volunteers interested in giving back to the Geospatial community in support of those individuals working to break into the field of GIS. The only requirement for participation is a passion for fostering the growth and development of individuals seeking a career in the field of GIS.</a:t>
            </a:r>
            <a:endParaRPr sz="2200"/>
          </a:p>
          <a:p>
            <a:pPr marL="914400" lvl="0" indent="0" algn="l" rtl="0">
              <a:lnSpc>
                <a:spcPct val="100000"/>
              </a:lnSpc>
              <a:spcBef>
                <a:spcPts val="0"/>
              </a:spcBef>
              <a:spcAft>
                <a:spcPts val="0"/>
              </a:spcAft>
              <a:buSzPts val="1950"/>
              <a:buNone/>
            </a:pPr>
            <a:endParaRPr/>
          </a:p>
        </p:txBody>
      </p:sp>
      <p:sp>
        <p:nvSpPr>
          <p:cNvPr id="160" name="Google Shape;160;p9"/>
          <p:cNvSpPr txBox="1"/>
          <p:nvPr/>
        </p:nvSpPr>
        <p:spPr>
          <a:xfrm>
            <a:off x="40600" y="4670675"/>
            <a:ext cx="339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3"/>
              </a:rPr>
              <a:t>https://msgic.org/emergingprofessionals/</a:t>
            </a:r>
            <a:r>
              <a:rPr lang="en-US"/>
              <a:t>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1171</TotalTime>
  <Words>816</Words>
  <Application>Microsoft Office PowerPoint</Application>
  <PresentationFormat>On-screen Show (16:9)</PresentationFormat>
  <Paragraphs>107</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Corbel</vt:lpstr>
      <vt:lpstr>Calibri</vt:lpstr>
      <vt:lpstr>Arial</vt:lpstr>
      <vt:lpstr>Office Theme</vt:lpstr>
      <vt:lpstr>Maryland Higher Education Emerging Professionals Engagement Session with MSGIC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Maryland Higher Education Emerging Professionals Engagement Session with MSGIC</dc:title>
  <cp:lastModifiedBy>Twibell, Graham</cp:lastModifiedBy>
  <cp:revision>5</cp:revision>
  <dcterms:modified xsi:type="dcterms:W3CDTF">2021-03-10T19:28:00Z</dcterms:modified>
</cp:coreProperties>
</file>