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4C39F6-064D-4691-A445-B4A4A3C8AC56}" v="3" dt="2022-05-20T00:40:23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stassiya Suprunova" userId="79d0cbf6-963c-4abd-a2b0-684bdb46524b" providerId="ADAL" clId="{684C39F6-064D-4691-A445-B4A4A3C8AC56}"/>
    <pc:docChg chg="custSel addSld modSld">
      <pc:chgData name="Anastassiya Suprunova" userId="79d0cbf6-963c-4abd-a2b0-684bdb46524b" providerId="ADAL" clId="{684C39F6-064D-4691-A445-B4A4A3C8AC56}" dt="2022-05-20T00:40:28.931" v="68" actId="1076"/>
      <pc:docMkLst>
        <pc:docMk/>
      </pc:docMkLst>
      <pc:sldChg chg="addSp delSp modSp add mod">
        <pc:chgData name="Anastassiya Suprunova" userId="79d0cbf6-963c-4abd-a2b0-684bdb46524b" providerId="ADAL" clId="{684C39F6-064D-4691-A445-B4A4A3C8AC56}" dt="2022-05-20T00:40:28.931" v="68" actId="1076"/>
        <pc:sldMkLst>
          <pc:docMk/>
          <pc:sldMk cId="1193611111" sldId="259"/>
        </pc:sldMkLst>
        <pc:spChg chg="add mod">
          <ac:chgData name="Anastassiya Suprunova" userId="79d0cbf6-963c-4abd-a2b0-684bdb46524b" providerId="ADAL" clId="{684C39F6-064D-4691-A445-B4A4A3C8AC56}" dt="2022-05-20T00:40:12.935" v="64" actId="1076"/>
          <ac:spMkLst>
            <pc:docMk/>
            <pc:sldMk cId="1193611111" sldId="259"/>
            <ac:spMk id="2" creationId="{ACFA229E-0424-B7C3-B2B3-7C0392F0D623}"/>
          </ac:spMkLst>
        </pc:spChg>
        <pc:spChg chg="mod">
          <ac:chgData name="Anastassiya Suprunova" userId="79d0cbf6-963c-4abd-a2b0-684bdb46524b" providerId="ADAL" clId="{684C39F6-064D-4691-A445-B4A4A3C8AC56}" dt="2022-05-20T00:40:08.991" v="62" actId="1076"/>
          <ac:spMkLst>
            <pc:docMk/>
            <pc:sldMk cId="1193611111" sldId="259"/>
            <ac:spMk id="8" creationId="{5B433681-07D4-144A-AF0D-E82918CA2A9A}"/>
          </ac:spMkLst>
        </pc:spChg>
        <pc:spChg chg="add mod">
          <ac:chgData name="Anastassiya Suprunova" userId="79d0cbf6-963c-4abd-a2b0-684bdb46524b" providerId="ADAL" clId="{684C39F6-064D-4691-A445-B4A4A3C8AC56}" dt="2022-05-20T00:40:28.931" v="68" actId="1076"/>
          <ac:spMkLst>
            <pc:docMk/>
            <pc:sldMk cId="1193611111" sldId="259"/>
            <ac:spMk id="11" creationId="{CEFE4760-66F5-FDD0-D2FB-CD0A50E82CD5}"/>
          </ac:spMkLst>
        </pc:spChg>
        <pc:picChg chg="del">
          <ac:chgData name="Anastassiya Suprunova" userId="79d0cbf6-963c-4abd-a2b0-684bdb46524b" providerId="ADAL" clId="{684C39F6-064D-4691-A445-B4A4A3C8AC56}" dt="2022-05-09T01:57:53.023" v="18" actId="478"/>
          <ac:picMkLst>
            <pc:docMk/>
            <pc:sldMk cId="1193611111" sldId="259"/>
            <ac:picMk id="3" creationId="{75328958-688D-9ADC-24A7-315C3F89FCA3}"/>
          </ac:picMkLst>
        </pc:picChg>
        <pc:picChg chg="add mod">
          <ac:chgData name="Anastassiya Suprunova" userId="79d0cbf6-963c-4abd-a2b0-684bdb46524b" providerId="ADAL" clId="{684C39F6-064D-4691-A445-B4A4A3C8AC56}" dt="2022-05-09T01:59:49.740" v="29" actId="1076"/>
          <ac:picMkLst>
            <pc:docMk/>
            <pc:sldMk cId="1193611111" sldId="259"/>
            <ac:picMk id="4" creationId="{151B1BAF-5B04-84D8-F767-31916E5A7AAD}"/>
          </ac:picMkLst>
        </pc:picChg>
        <pc:picChg chg="add mod">
          <ac:chgData name="Anastassiya Suprunova" userId="79d0cbf6-963c-4abd-a2b0-684bdb46524b" providerId="ADAL" clId="{684C39F6-064D-4691-A445-B4A4A3C8AC56}" dt="2022-05-09T01:59:44.412" v="28" actId="1076"/>
          <ac:picMkLst>
            <pc:docMk/>
            <pc:sldMk cId="1193611111" sldId="259"/>
            <ac:picMk id="10" creationId="{691A33A2-FFA2-F314-0F7F-99502DFDED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55C63-6EE0-4CCA-F5AF-3B9A75351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715AA-BFD2-7548-4201-26260D6B9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56B7B-90BB-C7B3-6044-3DEC07F9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450A3-918D-6E63-B65E-C028AA2CC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E7654-309E-B6C0-07F0-03D785A02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5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328C4-C040-EB25-2E8B-7A4B35475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14F3D-2A05-EA88-C092-910FDD15A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8A00D-6CFB-9488-1732-629DDCA68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55C0F-4A11-841A-5001-77882BBA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5897B-D268-206F-AD1F-8C82805DE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06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11AFD6-0269-5393-428A-D0B203959A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A8247-779B-BC4F-A0C9-E57FFB890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C6204-F478-E5FE-D6F1-5484A20BB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B4747-6560-CFAC-6B07-25B6C6C9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94E29-BF9C-EBDB-4D3D-B7FC3542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0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13FE6-8A9A-C08A-5F0A-6F042D579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57106-5941-808C-447F-1CFBADBFC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FAC3C-8C96-30B5-B451-78D6DF548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270DC-F916-D7FE-AC81-68CE3428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2863B-FF72-4642-1214-E7E98503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17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EFFE7-F76E-AA20-09B9-50DBD456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79F28-1AC9-95EB-F32C-68033446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0018A-2EF1-F2E6-F0BF-9364D2CCD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53A40-92EE-EAC1-8D0E-FC527BDD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23936-E24C-C6FB-AD3B-F49A56FD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513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CACAD-534C-B6C6-E84F-D9CDF960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4C3F2-E559-762D-B1CB-B2F1B706E3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16A372-2CDB-29FC-3126-1C4444EF5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7D7F46-B986-1A5F-7C25-018FA043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26FE67-C755-5230-E281-574265F08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C15C7-5251-BFB8-72F0-D5DA65D0C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6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FB13B-1BCD-697F-C3DA-B41B1D38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BAC1F-932D-B119-9CEA-76AEB508F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D1DB2-9D24-D45D-3B46-3097F5D45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13AF63-FBAE-0404-F7B2-F1D4885843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355D52-3D0D-CAAC-92E0-060A597E5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4F17F-77C8-4FF0-C832-6148DBF42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CC9E0B-4141-5E60-9D83-96092C346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E3053D-9FED-16F7-7920-A62E91024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2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B6CE5-957E-51AD-4E3A-F3F9B4D4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0C933-C3EE-CEAE-432D-AC409B4C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6EE63-F56A-24D4-7E1A-A7EBEFD8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87A669-69F4-2AB3-125F-30F702BA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8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2ED8E0-5E52-7C6E-F32B-37CCC24E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91C7BA-A8D8-56AD-9F4F-CA7B9D303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A2210A-F6DC-F295-D020-8DA454A3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7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0701D-342C-E534-BD51-06C0DDEE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600C5-46CF-1567-9F14-23E48381E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EBEF0-EA66-26BA-F1C1-0328AF596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AD1A12-4CCF-7206-0152-315186392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10CA1-7202-2A9D-A243-54E4A2317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E8E74D-E896-8AEB-0D50-45805ACB2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89C1C-3EB8-5805-FBC5-E82A3B3B9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4A0C74-2956-76CB-8014-89EC3D9D2A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0327E-CC0C-DE31-1DB9-FCE8D0C121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A5393-8DFA-AD30-04C2-042893376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03F7B-AC8C-1D84-D6DF-39FE517D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016C6-E819-D228-ACBD-B78067A0F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4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913E21-A4CC-BF9D-A017-16F900683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B6C8A-93D5-66DB-390D-5D9F41599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5D076-28CF-CAC2-FC9F-956F54039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6511-2C4A-4AA4-AA96-23FFF2723135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5AB1C-5462-441A-1738-502028C09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AABB9D-9AB2-78A1-8A64-365245645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EDBCD-0ADB-4B8F-B9D6-D16CA403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7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salisbury.edu/coronavirus/testing-info.aspx" TargetMode="External"/><Relationship Id="rId4" Type="http://schemas.openxmlformats.org/officeDocument/2006/relationships/hyperlink" Target="https://recovery.delmarvaindex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E9522AE-557C-CF74-AE10-AB41D8E9E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5761" y="2537950"/>
            <a:ext cx="8832898" cy="1591194"/>
          </a:xfrm>
        </p:spPr>
        <p:txBody>
          <a:bodyPr anchor="t">
            <a:normAutofit fontScale="90000"/>
          </a:bodyPr>
          <a:lstStyle/>
          <a:p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skoola Pota" panose="020B0604020202020204" pitchFamily="34" charset="0"/>
                <a:cs typeface="Iskoola Pota" panose="020B0604020202020204" pitchFamily="34" charset="0"/>
              </a:rPr>
              <a:t>Introduction to Power BI</a:t>
            </a:r>
            <a:b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skoola Pota" panose="020B0604020202020204" pitchFamily="34" charset="0"/>
                <a:cs typeface="Iskoola Pota" panose="020B0604020202020204" pitchFamily="34" charset="0"/>
              </a:rPr>
            </a:br>
            <a:b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Iskoola Pota" panose="020B0604020202020204" pitchFamily="34" charset="0"/>
                <a:cs typeface="Iskoola Pota" panose="020B0604020202020204" pitchFamily="34" charset="0"/>
              </a:rPr>
            </a:br>
            <a:endParaRPr lang="en-US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Iskoola Pota" panose="020B0604020202020204" pitchFamily="34" charset="0"/>
              <a:cs typeface="Iskoola Pota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06420C-F327-559C-82CC-368D482C266C}"/>
              </a:ext>
            </a:extLst>
          </p:cNvPr>
          <p:cNvSpPr txBox="1"/>
          <p:nvPr/>
        </p:nvSpPr>
        <p:spPr>
          <a:xfrm>
            <a:off x="4333932" y="6256929"/>
            <a:ext cx="76691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i="1" dirty="0">
                <a:latin typeface="Iskoola Pota" panose="020B0604020202020204" pitchFamily="34" charset="0"/>
                <a:cs typeface="Iskoola Pota" panose="020B0604020202020204" pitchFamily="34" charset="0"/>
              </a:rPr>
              <a:t>Presented by Anastassiya Suprunova, GIS Analyst at ESRGC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BE05BB-8633-9C28-4716-65C8AD80D2C8}"/>
              </a:ext>
            </a:extLst>
          </p:cNvPr>
          <p:cNvSpPr/>
          <p:nvPr/>
        </p:nvSpPr>
        <p:spPr>
          <a:xfrm>
            <a:off x="0" y="5364480"/>
            <a:ext cx="2360815" cy="1493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0CCF6D-D110-ECB3-5E8E-8E2E315A6F30}"/>
              </a:ext>
            </a:extLst>
          </p:cNvPr>
          <p:cNvSpPr/>
          <p:nvPr/>
        </p:nvSpPr>
        <p:spPr>
          <a:xfrm>
            <a:off x="828955" y="4959928"/>
            <a:ext cx="1975205" cy="12247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F66F15-4F71-9899-26AC-F3410A31B9FC}"/>
              </a:ext>
            </a:extLst>
          </p:cNvPr>
          <p:cNvCxnSpPr/>
          <p:nvPr/>
        </p:nvCxnSpPr>
        <p:spPr>
          <a:xfrm>
            <a:off x="8681046" y="-5542"/>
            <a:ext cx="3552305" cy="233310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EA54C9-9A0F-651C-A88B-0E174EF2119C}"/>
              </a:ext>
            </a:extLst>
          </p:cNvPr>
          <p:cNvCxnSpPr/>
          <p:nvPr/>
        </p:nvCxnSpPr>
        <p:spPr>
          <a:xfrm flipH="1" flipV="1">
            <a:off x="10523365" y="-5542"/>
            <a:ext cx="1623753" cy="2299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48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BE05BB-8633-9C28-4716-65C8AD80D2C8}"/>
              </a:ext>
            </a:extLst>
          </p:cNvPr>
          <p:cNvSpPr/>
          <p:nvPr/>
        </p:nvSpPr>
        <p:spPr>
          <a:xfrm>
            <a:off x="0" y="5364480"/>
            <a:ext cx="2360815" cy="1493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0CCF6D-D110-ECB3-5E8E-8E2E315A6F30}"/>
              </a:ext>
            </a:extLst>
          </p:cNvPr>
          <p:cNvSpPr/>
          <p:nvPr/>
        </p:nvSpPr>
        <p:spPr>
          <a:xfrm>
            <a:off x="828955" y="4959928"/>
            <a:ext cx="1975205" cy="12247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F66F15-4F71-9899-26AC-F3410A31B9FC}"/>
              </a:ext>
            </a:extLst>
          </p:cNvPr>
          <p:cNvCxnSpPr/>
          <p:nvPr/>
        </p:nvCxnSpPr>
        <p:spPr>
          <a:xfrm>
            <a:off x="8681046" y="-5542"/>
            <a:ext cx="3552305" cy="233310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EA54C9-9A0F-651C-A88B-0E174EF2119C}"/>
              </a:ext>
            </a:extLst>
          </p:cNvPr>
          <p:cNvCxnSpPr/>
          <p:nvPr/>
        </p:nvCxnSpPr>
        <p:spPr>
          <a:xfrm flipH="1" flipV="1">
            <a:off x="10523365" y="-5542"/>
            <a:ext cx="1623753" cy="2299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B433681-07D4-144A-AF0D-E82918CA2A9A}"/>
              </a:ext>
            </a:extLst>
          </p:cNvPr>
          <p:cNvSpPr txBox="1"/>
          <p:nvPr/>
        </p:nvSpPr>
        <p:spPr>
          <a:xfrm>
            <a:off x="626224" y="479015"/>
            <a:ext cx="1021911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Iskoola Pota" panose="020B0502040204020203" pitchFamily="34" charset="0"/>
                <a:cs typeface="Iskoola Pota" panose="020B0502040204020203" pitchFamily="34" charset="0"/>
              </a:rPr>
              <a:t>Why Power BI? </a:t>
            </a:r>
          </a:p>
          <a:p>
            <a:endParaRPr lang="en-US" sz="40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Your organization might be choosing Power BI as a primary data analytic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You might be working in EXCEL and looking for more streamline tool to analyze your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You might be working with multiple disjoint data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You are dependent on another person in your organization to analyze data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Price is one of the main drivers of Power BI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Custom open-sources visuals completely integrated into the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Great for beginners, but not limiting for experts (example: R integration)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Robust support resources and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Monthly updates</a:t>
            </a:r>
          </a:p>
          <a:p>
            <a:endParaRPr lang="en-US" sz="40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62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BE05BB-8633-9C28-4716-65C8AD80D2C8}"/>
              </a:ext>
            </a:extLst>
          </p:cNvPr>
          <p:cNvSpPr/>
          <p:nvPr/>
        </p:nvSpPr>
        <p:spPr>
          <a:xfrm>
            <a:off x="0" y="5364480"/>
            <a:ext cx="2360815" cy="1493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0CCF6D-D110-ECB3-5E8E-8E2E315A6F30}"/>
              </a:ext>
            </a:extLst>
          </p:cNvPr>
          <p:cNvSpPr/>
          <p:nvPr/>
        </p:nvSpPr>
        <p:spPr>
          <a:xfrm>
            <a:off x="828955" y="4959928"/>
            <a:ext cx="1975205" cy="12247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F66F15-4F71-9899-26AC-F3410A31B9FC}"/>
              </a:ext>
            </a:extLst>
          </p:cNvPr>
          <p:cNvCxnSpPr/>
          <p:nvPr/>
        </p:nvCxnSpPr>
        <p:spPr>
          <a:xfrm>
            <a:off x="8681046" y="-5542"/>
            <a:ext cx="3552305" cy="233310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EA54C9-9A0F-651C-A88B-0E174EF2119C}"/>
              </a:ext>
            </a:extLst>
          </p:cNvPr>
          <p:cNvCxnSpPr/>
          <p:nvPr/>
        </p:nvCxnSpPr>
        <p:spPr>
          <a:xfrm flipH="1" flipV="1">
            <a:off x="10523365" y="-5542"/>
            <a:ext cx="1623753" cy="2299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B433681-07D4-144A-AF0D-E82918CA2A9A}"/>
              </a:ext>
            </a:extLst>
          </p:cNvPr>
          <p:cNvSpPr txBox="1"/>
          <p:nvPr/>
        </p:nvSpPr>
        <p:spPr>
          <a:xfrm>
            <a:off x="626224" y="479015"/>
            <a:ext cx="1021911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Iskoola Pota" panose="020B0502040204020203" pitchFamily="34" charset="0"/>
                <a:cs typeface="Iskoola Pota" panose="020B0502040204020203" pitchFamily="34" charset="0"/>
              </a:rPr>
              <a:t>Power BI </a:t>
            </a:r>
          </a:p>
          <a:p>
            <a:endParaRPr lang="en-US" sz="40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r>
              <a:rPr lang="en-US" sz="2000" dirty="0">
                <a:latin typeface="Iskoola Pota" panose="020B0502040204020203" pitchFamily="34" charset="0"/>
                <a:cs typeface="Iskoola Pota" panose="020B0502040204020203" pitchFamily="34" charset="0"/>
              </a:rPr>
              <a:t>Power BI is a collection of software services, apps, and connectors that work together to turn your unrelated sources of data into coherent, visually immersive, and interactive insights. </a:t>
            </a:r>
          </a:p>
          <a:p>
            <a:endParaRPr lang="en-US" sz="40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en-US" dirty="0"/>
          </a:p>
        </p:txBody>
      </p:sp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75328958-688D-9ADC-24A7-315C3F89F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148" y="2634968"/>
            <a:ext cx="7581878" cy="3790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81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7BE05BB-8633-9C28-4716-65C8AD80D2C8}"/>
              </a:ext>
            </a:extLst>
          </p:cNvPr>
          <p:cNvSpPr/>
          <p:nvPr/>
        </p:nvSpPr>
        <p:spPr>
          <a:xfrm>
            <a:off x="0" y="5364480"/>
            <a:ext cx="2360815" cy="14935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0CCF6D-D110-ECB3-5E8E-8E2E315A6F30}"/>
              </a:ext>
            </a:extLst>
          </p:cNvPr>
          <p:cNvSpPr/>
          <p:nvPr/>
        </p:nvSpPr>
        <p:spPr>
          <a:xfrm>
            <a:off x="828955" y="4959928"/>
            <a:ext cx="1975205" cy="1224742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F66F15-4F71-9899-26AC-F3410A31B9FC}"/>
              </a:ext>
            </a:extLst>
          </p:cNvPr>
          <p:cNvCxnSpPr/>
          <p:nvPr/>
        </p:nvCxnSpPr>
        <p:spPr>
          <a:xfrm>
            <a:off x="8681046" y="-5542"/>
            <a:ext cx="3552305" cy="233310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8EA54C9-9A0F-651C-A88B-0E174EF2119C}"/>
              </a:ext>
            </a:extLst>
          </p:cNvPr>
          <p:cNvCxnSpPr/>
          <p:nvPr/>
        </p:nvCxnSpPr>
        <p:spPr>
          <a:xfrm flipH="1" flipV="1">
            <a:off x="10523365" y="-5542"/>
            <a:ext cx="1623753" cy="229985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B433681-07D4-144A-AF0D-E82918CA2A9A}"/>
              </a:ext>
            </a:extLst>
          </p:cNvPr>
          <p:cNvSpPr txBox="1"/>
          <p:nvPr/>
        </p:nvSpPr>
        <p:spPr>
          <a:xfrm>
            <a:off x="626223" y="-131107"/>
            <a:ext cx="1021911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Iskoola Pota" panose="020B0502040204020203" pitchFamily="34" charset="0"/>
                <a:cs typeface="Iskoola Pota" panose="020B0502040204020203" pitchFamily="34" charset="0"/>
              </a:rPr>
              <a:t>Examples</a:t>
            </a:r>
          </a:p>
          <a:p>
            <a:endParaRPr lang="en-US" sz="4000" dirty="0">
              <a:latin typeface="Iskoola Pota" panose="020B0502040204020203" pitchFamily="34" charset="0"/>
              <a:cs typeface="Iskoola Pota" panose="020B0502040204020203" pitchFamily="34" charset="0"/>
            </a:endParaRP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1B1BAF-5B04-84D8-F767-31916E5A7A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224" y="1445359"/>
            <a:ext cx="4859023" cy="32596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91A33A2-FFA2-F314-0F7F-99502DFDE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835367"/>
            <a:ext cx="3703626" cy="5543618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CFA229E-0424-B7C3-B2B3-7C0392F0D623}"/>
              </a:ext>
            </a:extLst>
          </p:cNvPr>
          <p:cNvSpPr txBox="1"/>
          <p:nvPr/>
        </p:nvSpPr>
        <p:spPr>
          <a:xfrm>
            <a:off x="559723" y="717723"/>
            <a:ext cx="4859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Will be available at: </a:t>
            </a:r>
            <a:r>
              <a:rPr lang="en-US" dirty="0">
                <a:hlinkClick r:id="rId4"/>
              </a:rPr>
              <a:t>https://recovery.delmarvaindex.org/</a:t>
            </a:r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FE4760-66F5-FDD0-D2FB-CD0A50E82CD5}"/>
              </a:ext>
            </a:extLst>
          </p:cNvPr>
          <p:cNvSpPr txBox="1"/>
          <p:nvPr/>
        </p:nvSpPr>
        <p:spPr>
          <a:xfrm>
            <a:off x="4396885" y="6362360"/>
            <a:ext cx="612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5"/>
              </a:rPr>
              <a:t>https://www.salisbury.edu/coronavirus/testing-info.aspx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1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DA5B5E572C8499F6B25A9A8EB9E1C" ma:contentTypeVersion="7" ma:contentTypeDescription="Create a new document." ma:contentTypeScope="" ma:versionID="24a6822f499646413b7f820d53dd09de">
  <xsd:schema xmlns:xsd="http://www.w3.org/2001/XMLSchema" xmlns:xs="http://www.w3.org/2001/XMLSchema" xmlns:p="http://schemas.microsoft.com/office/2006/metadata/properties" xmlns:ns3="2ef0065c-44ea-4a8f-b709-0770191c99d7" xmlns:ns4="cd480a82-b91d-4c4d-913a-cbcae8a0e7dd" targetNamespace="http://schemas.microsoft.com/office/2006/metadata/properties" ma:root="true" ma:fieldsID="7d0f804fc886c3958ad8129f1aabde2c" ns3:_="" ns4:_="">
    <xsd:import namespace="2ef0065c-44ea-4a8f-b709-0770191c99d7"/>
    <xsd:import namespace="cd480a82-b91d-4c4d-913a-cbcae8a0e7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f0065c-44ea-4a8f-b709-0770191c99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480a82-b91d-4c4d-913a-cbcae8a0e7d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2A455F-2DAC-4FB3-A801-A8E4F9E49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4F80A2-C658-409D-8A28-4AA4EDD04E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f0065c-44ea-4a8f-b709-0770191c99d7"/>
    <ds:schemaRef ds:uri="cd480a82-b91d-4c4d-913a-cbcae8a0e7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3CDCF0-1FA7-4E7F-87F0-6FBF48796CA1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2ef0065c-44ea-4a8f-b709-0770191c99d7"/>
    <ds:schemaRef ds:uri="http://www.w3.org/XML/1998/namespace"/>
    <ds:schemaRef ds:uri="cd480a82-b91d-4c4d-913a-cbcae8a0e7dd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173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Iskoola Pota</vt:lpstr>
      <vt:lpstr>Office Theme</vt:lpstr>
      <vt:lpstr>Introduction to Power BI 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Power BI   </dc:title>
  <dc:creator>Anastassiya Suprunova</dc:creator>
  <cp:lastModifiedBy>Anastassiya Suprunova</cp:lastModifiedBy>
  <cp:revision>3</cp:revision>
  <dcterms:created xsi:type="dcterms:W3CDTF">2022-05-09T00:43:00Z</dcterms:created>
  <dcterms:modified xsi:type="dcterms:W3CDTF">2022-05-20T00:40:29Z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0x010100AC6DA5B5E572C8499F6B25A9A8EB9E1C</vt:lpwstr>
  </property>
</Properties>
</file>