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88" r:id="rId5"/>
  </p:sldMasterIdLst>
  <p:notesMasterIdLst>
    <p:notesMasterId r:id="rId18"/>
  </p:notesMasterIdLst>
  <p:handoutMasterIdLst>
    <p:handoutMasterId r:id="rId19"/>
  </p:handoutMasterIdLst>
  <p:sldIdLst>
    <p:sldId id="257" r:id="rId6"/>
    <p:sldId id="442" r:id="rId7"/>
    <p:sldId id="443" r:id="rId8"/>
    <p:sldId id="436" r:id="rId9"/>
    <p:sldId id="437" r:id="rId10"/>
    <p:sldId id="434" r:id="rId11"/>
    <p:sldId id="445" r:id="rId12"/>
    <p:sldId id="438" r:id="rId13"/>
    <p:sldId id="446" r:id="rId14"/>
    <p:sldId id="440" r:id="rId15"/>
    <p:sldId id="444" r:id="rId16"/>
    <p:sldId id="44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0" userDrawn="1">
          <p15:clr>
            <a:srgbClr val="A4A3A4"/>
          </p15:clr>
        </p15:guide>
        <p15:guide id="2" pos="309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ese, Bridgett" initials="FB" lastIdx="1" clrIdx="0">
    <p:extLst>
      <p:ext uri="{19B8F6BF-5375-455C-9EA6-DF929625EA0E}">
        <p15:presenceInfo xmlns:p15="http://schemas.microsoft.com/office/powerpoint/2012/main" userId="S-1-5-21-247192695-2300130985-685346472-48659" providerId="AD"/>
      </p:ext>
    </p:extLst>
  </p:cmAuthor>
  <p:cmAuthor id="2" name="Horst, Casey" initials="HC" lastIdx="1" clrIdx="1">
    <p:extLst>
      <p:ext uri="{19B8F6BF-5375-455C-9EA6-DF929625EA0E}">
        <p15:presenceInfo xmlns:p15="http://schemas.microsoft.com/office/powerpoint/2012/main" userId="Horst, Cas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539"/>
    <a:srgbClr val="8AC53F"/>
    <a:srgbClr val="006B71"/>
    <a:srgbClr val="0028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guide orient="horz" pos="1440"/>
        <p:guide pos="3096"/>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D037AE-F145-49F3-9340-C23B2BF8581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D2DF4EB-BC97-4386-BB9E-085FAC4A45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861DCF-EA27-4A53-8157-94E8B1165E64}" type="datetimeFigureOut">
              <a:rPr lang="en-US" smtClean="0"/>
              <a:t>5/4/2022</a:t>
            </a:fld>
            <a:endParaRPr lang="en-US"/>
          </a:p>
        </p:txBody>
      </p:sp>
      <p:sp>
        <p:nvSpPr>
          <p:cNvPr id="4" name="Footer Placeholder 3">
            <a:extLst>
              <a:ext uri="{FF2B5EF4-FFF2-40B4-BE49-F238E27FC236}">
                <a16:creationId xmlns:a16="http://schemas.microsoft.com/office/drawing/2014/main" id="{864408D8-D5B1-44C6-AEF8-96AAF6DE50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8A7959D-FB84-4533-B6F2-230ECC6C26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BF3900-2926-42F4-97D5-AA2FCD2C8A22}" type="slidenum">
              <a:rPr lang="en-US" smtClean="0"/>
              <a:t>‹#›</a:t>
            </a:fld>
            <a:endParaRPr lang="en-US"/>
          </a:p>
        </p:txBody>
      </p:sp>
    </p:spTree>
    <p:extLst>
      <p:ext uri="{BB962C8B-B14F-4D97-AF65-F5344CB8AC3E}">
        <p14:creationId xmlns:p14="http://schemas.microsoft.com/office/powerpoint/2010/main" val="899154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9A007B-25B0-4A75-9790-3968217BD731}" type="datetimeFigureOut">
              <a:rPr lang="en-US" smtClean="0"/>
              <a:t>5/4/2022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DE8EB-FA5D-4DFE-8255-4248BB4968BA}" type="slidenum">
              <a:rPr lang="en-US" smtClean="0"/>
              <a:t>‹#›</a:t>
            </a:fld>
            <a:endParaRPr lang="en-US"/>
          </a:p>
        </p:txBody>
      </p:sp>
    </p:spTree>
    <p:extLst>
      <p:ext uri="{BB962C8B-B14F-4D97-AF65-F5344CB8AC3E}">
        <p14:creationId xmlns:p14="http://schemas.microsoft.com/office/powerpoint/2010/main" val="377413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gif"/><Relationship Id="rId1" Type="http://schemas.openxmlformats.org/officeDocument/2006/relationships/slideMaster" Target="../slideMasters/slideMaster2.xml"/><Relationship Id="rId6" Type="http://schemas.openxmlformats.org/officeDocument/2006/relationships/image" Target="../media/image8.png"/><Relationship Id="rId5" Type="http://schemas.openxmlformats.org/officeDocument/2006/relationships/image" Target="../media/image6.svg"/><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6.sv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6.sv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6.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6.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2.xml"/><Relationship Id="rId4" Type="http://schemas.openxmlformats.org/officeDocument/2006/relationships/image" Target="../media/image6.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26CB09-B1E4-488C-8A1E-AA676FDF2BEF}"/>
              </a:ext>
            </a:extLst>
          </p:cNvPr>
          <p:cNvSpPr>
            <a:spLocks noGrp="1"/>
          </p:cNvSpPr>
          <p:nvPr>
            <p:ph type="title" hasCustomPrompt="1"/>
          </p:nvPr>
        </p:nvSpPr>
        <p:spPr>
          <a:xfrm>
            <a:off x="838200" y="1016878"/>
            <a:ext cx="8714362" cy="724373"/>
          </a:xfrm>
          <a:prstGeom prst="rect">
            <a:avLst/>
          </a:prstGeom>
        </p:spPr>
        <p:txBody>
          <a:bodyPr>
            <a:normAutofit/>
          </a:bodyPr>
          <a:lstStyle>
            <a:lvl1pPr>
              <a:defRPr sz="3600" cap="all" baseline="0">
                <a:solidFill>
                  <a:schemeClr val="bg1"/>
                </a:solidFill>
              </a:defRPr>
            </a:lvl1pPr>
          </a:lstStyle>
          <a:p>
            <a:r>
              <a:rPr lang="en-US"/>
              <a:t>PRESENTATION TITLE ALL CAPS</a:t>
            </a:r>
          </a:p>
        </p:txBody>
      </p:sp>
      <p:sp>
        <p:nvSpPr>
          <p:cNvPr id="5" name="Text Placeholder 4">
            <a:extLst>
              <a:ext uri="{FF2B5EF4-FFF2-40B4-BE49-F238E27FC236}">
                <a16:creationId xmlns:a16="http://schemas.microsoft.com/office/drawing/2014/main" id="{5164F8B6-CB25-4A08-B7CD-36D0D94531CB}"/>
              </a:ext>
            </a:extLst>
          </p:cNvPr>
          <p:cNvSpPr>
            <a:spLocks noGrp="1"/>
          </p:cNvSpPr>
          <p:nvPr>
            <p:ph type="body" sz="quarter" idx="10" hasCustomPrompt="1"/>
          </p:nvPr>
        </p:nvSpPr>
        <p:spPr>
          <a:xfrm>
            <a:off x="838200" y="1838325"/>
            <a:ext cx="8296072" cy="656279"/>
          </a:xfrm>
          <a:prstGeom prst="rect">
            <a:avLst/>
          </a:prstGeom>
        </p:spPr>
        <p:txBody>
          <a:bodyPr>
            <a:normAutofit/>
          </a:bodyPr>
          <a:lstStyle>
            <a:lvl1pPr marL="0" indent="0">
              <a:buNone/>
              <a:defRPr sz="2000">
                <a:solidFill>
                  <a:schemeClr val="accent2"/>
                </a:solidFill>
              </a:defRPr>
            </a:lvl1pPr>
          </a:lstStyle>
          <a:p>
            <a:pPr lvl="0"/>
            <a:r>
              <a:rPr lang="en-US"/>
              <a:t>Subtitle Sentence Case</a:t>
            </a:r>
          </a:p>
        </p:txBody>
      </p:sp>
      <p:sp>
        <p:nvSpPr>
          <p:cNvPr id="7" name="Text Placeholder 6">
            <a:extLst>
              <a:ext uri="{FF2B5EF4-FFF2-40B4-BE49-F238E27FC236}">
                <a16:creationId xmlns:a16="http://schemas.microsoft.com/office/drawing/2014/main" id="{602A6F99-5C1D-4559-9F92-F9D525A15606}"/>
              </a:ext>
            </a:extLst>
          </p:cNvPr>
          <p:cNvSpPr>
            <a:spLocks noGrp="1"/>
          </p:cNvSpPr>
          <p:nvPr>
            <p:ph type="body" sz="quarter" idx="11" hasCustomPrompt="1"/>
          </p:nvPr>
        </p:nvSpPr>
        <p:spPr>
          <a:xfrm>
            <a:off x="838200" y="4363397"/>
            <a:ext cx="5951706" cy="1322455"/>
          </a:xfrm>
          <a:prstGeom prst="rect">
            <a:avLst/>
          </a:prstGeom>
        </p:spPr>
        <p:txBody>
          <a:bodyPr>
            <a:normAutofit/>
          </a:bodyPr>
          <a:lstStyle>
            <a:lvl1pPr marL="0" indent="0">
              <a:buNone/>
              <a:defRPr sz="1800">
                <a:solidFill>
                  <a:schemeClr val="bg1"/>
                </a:solidFill>
              </a:defRPr>
            </a:lvl1pPr>
          </a:lstStyle>
          <a:p>
            <a:pPr lvl="0"/>
            <a:r>
              <a:rPr lang="en-US"/>
              <a:t>Date: xx/xx/</a:t>
            </a:r>
            <a:r>
              <a:rPr lang="en-US" err="1"/>
              <a:t>xxxx</a:t>
            </a:r>
            <a:endParaRPr lang="en-US"/>
          </a:p>
          <a:p>
            <a:pPr lvl="0"/>
            <a:r>
              <a:rPr lang="en-US"/>
              <a:t>Presented to: Client Name</a:t>
            </a:r>
          </a:p>
          <a:p>
            <a:pPr lvl="0"/>
            <a:r>
              <a:rPr lang="en-US"/>
              <a:t>Presented by: Presenter Name</a:t>
            </a:r>
          </a:p>
        </p:txBody>
      </p:sp>
      <p:pic>
        <p:nvPicPr>
          <p:cNvPr id="2" name="Graphic 1">
            <a:extLst>
              <a:ext uri="{FF2B5EF4-FFF2-40B4-BE49-F238E27FC236}">
                <a16:creationId xmlns:a16="http://schemas.microsoft.com/office/drawing/2014/main" id="{C6C460A2-24F3-44FF-B1EF-B7981AC4DE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359660" y="6196184"/>
            <a:ext cx="2452777" cy="375796"/>
          </a:xfrm>
          <a:prstGeom prst="rect">
            <a:avLst/>
          </a:prstGeom>
        </p:spPr>
      </p:pic>
    </p:spTree>
    <p:extLst>
      <p:ext uri="{BB962C8B-B14F-4D97-AF65-F5344CB8AC3E}">
        <p14:creationId xmlns:p14="http://schemas.microsoft.com/office/powerpoint/2010/main" val="960845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creen Shot Sequence">
    <p:bg>
      <p:bgPr>
        <a:solidFill>
          <a:schemeClr val="bg1"/>
        </a:solidFill>
        <a:effectLst/>
      </p:bgPr>
    </p:bg>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4" name="Picture Placeholder 3">
            <a:extLst>
              <a:ext uri="{FF2B5EF4-FFF2-40B4-BE49-F238E27FC236}">
                <a16:creationId xmlns:a16="http://schemas.microsoft.com/office/drawing/2014/main" id="{DE02A01F-1A64-4855-B088-D7E32D627420}"/>
              </a:ext>
            </a:extLst>
          </p:cNvPr>
          <p:cNvSpPr>
            <a:spLocks noGrp="1"/>
          </p:cNvSpPr>
          <p:nvPr>
            <p:ph type="pic" sz="quarter" idx="11"/>
          </p:nvPr>
        </p:nvSpPr>
        <p:spPr>
          <a:xfrm>
            <a:off x="0" y="2405270"/>
            <a:ext cx="6096000" cy="3429000"/>
          </a:xfrm>
          <a:prstGeom prst="rect">
            <a:avLst/>
          </a:prstGeom>
        </p:spPr>
        <p:txBody>
          <a:bodyPr/>
          <a:lstStyle>
            <a:lvl1pPr marL="0" indent="0">
              <a:buNone/>
              <a:defRPr/>
            </a:lvl1pPr>
          </a:lstStyle>
          <a:p>
            <a:endParaRPr lang="en-US"/>
          </a:p>
        </p:txBody>
      </p:sp>
      <p:sp>
        <p:nvSpPr>
          <p:cNvPr id="11" name="Picture Placeholder 3">
            <a:extLst>
              <a:ext uri="{FF2B5EF4-FFF2-40B4-BE49-F238E27FC236}">
                <a16:creationId xmlns:a16="http://schemas.microsoft.com/office/drawing/2014/main" id="{517E090B-2EF9-4A79-BB09-DE39A391E119}"/>
              </a:ext>
            </a:extLst>
          </p:cNvPr>
          <p:cNvSpPr>
            <a:spLocks noGrp="1"/>
          </p:cNvSpPr>
          <p:nvPr>
            <p:ph type="pic" sz="quarter" idx="12"/>
          </p:nvPr>
        </p:nvSpPr>
        <p:spPr>
          <a:xfrm>
            <a:off x="6096000" y="2405269"/>
            <a:ext cx="6096000" cy="3428999"/>
          </a:xfrm>
          <a:prstGeom prst="rect">
            <a:avLst/>
          </a:prstGeom>
        </p:spPr>
        <p:txBody>
          <a:bodyPr/>
          <a:lstStyle>
            <a:lvl1pPr marL="0" indent="0">
              <a:buNone/>
              <a:defRPr/>
            </a:lvl1pPr>
          </a:lstStyle>
          <a:p>
            <a:endParaRPr lang="en-US"/>
          </a:p>
        </p:txBody>
      </p:sp>
      <p:sp>
        <p:nvSpPr>
          <p:cNvPr id="13" name="Title 15">
            <a:extLst>
              <a:ext uri="{FF2B5EF4-FFF2-40B4-BE49-F238E27FC236}">
                <a16:creationId xmlns:a16="http://schemas.microsoft.com/office/drawing/2014/main" id="{040CAA3C-A9B6-4619-9CE7-991C48DFC940}"/>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8" name="Graphic 7">
            <a:extLst>
              <a:ext uri="{FF2B5EF4-FFF2-40B4-BE49-F238E27FC236}">
                <a16:creationId xmlns:a16="http://schemas.microsoft.com/office/drawing/2014/main" id="{747A2121-7734-4004-A3D8-AC035E32EB6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148914" y="6537953"/>
            <a:ext cx="1315202" cy="201506"/>
          </a:xfrm>
          <a:prstGeom prst="rect">
            <a:avLst/>
          </a:prstGeom>
        </p:spPr>
      </p:pic>
    </p:spTree>
    <p:extLst>
      <p:ext uri="{BB962C8B-B14F-4D97-AF65-F5344CB8AC3E}">
        <p14:creationId xmlns:p14="http://schemas.microsoft.com/office/powerpoint/2010/main" val="164888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ank title only">
    <p:bg>
      <p:bgPr>
        <a:solidFill>
          <a:schemeClr val="bg1"/>
        </a:solidFill>
        <a:effectLst/>
      </p:bgPr>
    </p:bg>
    <p:spTree>
      <p:nvGrpSpPr>
        <p:cNvPr id="1" name=""/>
        <p:cNvGrpSpPr/>
        <p:nvPr/>
      </p:nvGrpSpPr>
      <p:grpSpPr>
        <a:xfrm>
          <a:off x="0" y="0"/>
          <a:ext cx="0" cy="0"/>
          <a:chOff x="0" y="0"/>
          <a:chExt cx="0" cy="0"/>
        </a:xfrm>
      </p:grpSpPr>
      <p:sp>
        <p:nvSpPr>
          <p:cNvPr id="13" name="Title 15">
            <a:extLst>
              <a:ext uri="{FF2B5EF4-FFF2-40B4-BE49-F238E27FC236}">
                <a16:creationId xmlns:a16="http://schemas.microsoft.com/office/drawing/2014/main" id="{040CAA3C-A9B6-4619-9CE7-991C48DFC940}"/>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3" name="Graphic 2">
            <a:extLst>
              <a:ext uri="{FF2B5EF4-FFF2-40B4-BE49-F238E27FC236}">
                <a16:creationId xmlns:a16="http://schemas.microsoft.com/office/drawing/2014/main" id="{D5ABF1A8-AE8B-4799-BEB3-F61CC0EFB00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148914" y="6537953"/>
            <a:ext cx="1315202" cy="201506"/>
          </a:xfrm>
          <a:prstGeom prst="rect">
            <a:avLst/>
          </a:prstGeom>
        </p:spPr>
      </p:pic>
    </p:spTree>
    <p:extLst>
      <p:ext uri="{BB962C8B-B14F-4D97-AF65-F5344CB8AC3E}">
        <p14:creationId xmlns:p14="http://schemas.microsoft.com/office/powerpoint/2010/main" val="2743322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26CB09-B1E4-488C-8A1E-AA676FDF2BEF}"/>
              </a:ext>
            </a:extLst>
          </p:cNvPr>
          <p:cNvSpPr>
            <a:spLocks noGrp="1"/>
          </p:cNvSpPr>
          <p:nvPr>
            <p:ph type="title" hasCustomPrompt="1"/>
          </p:nvPr>
        </p:nvSpPr>
        <p:spPr>
          <a:xfrm>
            <a:off x="838200" y="1016878"/>
            <a:ext cx="8714362" cy="724373"/>
          </a:xfrm>
          <a:prstGeom prst="rect">
            <a:avLst/>
          </a:prstGeom>
        </p:spPr>
        <p:txBody>
          <a:bodyPr>
            <a:normAutofit/>
          </a:bodyPr>
          <a:lstStyle>
            <a:lvl1pPr>
              <a:defRPr sz="3600" cap="all" baseline="0">
                <a:solidFill>
                  <a:schemeClr val="bg1"/>
                </a:solidFill>
              </a:defRPr>
            </a:lvl1pPr>
          </a:lstStyle>
          <a:p>
            <a:r>
              <a:rPr lang="en-US"/>
              <a:t>PRESENTATION TITLE ALL CAPS</a:t>
            </a:r>
          </a:p>
        </p:txBody>
      </p:sp>
      <p:sp>
        <p:nvSpPr>
          <p:cNvPr id="5" name="Text Placeholder 4">
            <a:extLst>
              <a:ext uri="{FF2B5EF4-FFF2-40B4-BE49-F238E27FC236}">
                <a16:creationId xmlns:a16="http://schemas.microsoft.com/office/drawing/2014/main" id="{5164F8B6-CB25-4A08-B7CD-36D0D94531CB}"/>
              </a:ext>
            </a:extLst>
          </p:cNvPr>
          <p:cNvSpPr>
            <a:spLocks noGrp="1"/>
          </p:cNvSpPr>
          <p:nvPr>
            <p:ph type="body" sz="quarter" idx="10" hasCustomPrompt="1"/>
          </p:nvPr>
        </p:nvSpPr>
        <p:spPr>
          <a:xfrm>
            <a:off x="838200" y="1838325"/>
            <a:ext cx="8296072" cy="656279"/>
          </a:xfrm>
          <a:prstGeom prst="rect">
            <a:avLst/>
          </a:prstGeom>
        </p:spPr>
        <p:txBody>
          <a:bodyPr>
            <a:normAutofit/>
          </a:bodyPr>
          <a:lstStyle>
            <a:lvl1pPr marL="0" indent="0">
              <a:buNone/>
              <a:defRPr sz="2000">
                <a:solidFill>
                  <a:schemeClr val="accent2"/>
                </a:solidFill>
              </a:defRPr>
            </a:lvl1pPr>
          </a:lstStyle>
          <a:p>
            <a:pPr lvl="0"/>
            <a:r>
              <a:rPr lang="en-US"/>
              <a:t>Subtitle Sentence Case</a:t>
            </a:r>
          </a:p>
        </p:txBody>
      </p:sp>
      <p:sp>
        <p:nvSpPr>
          <p:cNvPr id="7" name="Text Placeholder 6">
            <a:extLst>
              <a:ext uri="{FF2B5EF4-FFF2-40B4-BE49-F238E27FC236}">
                <a16:creationId xmlns:a16="http://schemas.microsoft.com/office/drawing/2014/main" id="{602A6F99-5C1D-4559-9F92-F9D525A15606}"/>
              </a:ext>
            </a:extLst>
          </p:cNvPr>
          <p:cNvSpPr>
            <a:spLocks noGrp="1"/>
          </p:cNvSpPr>
          <p:nvPr>
            <p:ph type="body" sz="quarter" idx="11" hasCustomPrompt="1"/>
          </p:nvPr>
        </p:nvSpPr>
        <p:spPr>
          <a:xfrm>
            <a:off x="838200" y="4363397"/>
            <a:ext cx="5951706" cy="1322455"/>
          </a:xfrm>
          <a:prstGeom prst="rect">
            <a:avLst/>
          </a:prstGeom>
        </p:spPr>
        <p:txBody>
          <a:bodyPr>
            <a:normAutofit/>
          </a:bodyPr>
          <a:lstStyle>
            <a:lvl1pPr marL="0" indent="0">
              <a:buNone/>
              <a:defRPr sz="1800">
                <a:solidFill>
                  <a:schemeClr val="bg1"/>
                </a:solidFill>
              </a:defRPr>
            </a:lvl1pPr>
          </a:lstStyle>
          <a:p>
            <a:pPr lvl="0"/>
            <a:r>
              <a:rPr lang="en-US"/>
              <a:t>Date: xx/xx/</a:t>
            </a:r>
            <a:r>
              <a:rPr lang="en-US" err="1"/>
              <a:t>xxxx</a:t>
            </a:r>
            <a:endParaRPr lang="en-US"/>
          </a:p>
          <a:p>
            <a:pPr lvl="0"/>
            <a:r>
              <a:rPr lang="en-US"/>
              <a:t>Presented to: Client Name</a:t>
            </a:r>
          </a:p>
          <a:p>
            <a:pPr lvl="0"/>
            <a:r>
              <a:rPr lang="en-US"/>
              <a:t>Presented by: Presenter Name</a:t>
            </a:r>
          </a:p>
        </p:txBody>
      </p:sp>
      <p:pic>
        <p:nvPicPr>
          <p:cNvPr id="2" name="Graphic 1">
            <a:extLst>
              <a:ext uri="{FF2B5EF4-FFF2-40B4-BE49-F238E27FC236}">
                <a16:creationId xmlns:a16="http://schemas.microsoft.com/office/drawing/2014/main" id="{C6C460A2-24F3-44FF-B1EF-B7981AC4DE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16076" y="6217511"/>
            <a:ext cx="2452777" cy="375796"/>
          </a:xfrm>
          <a:prstGeom prst="rect">
            <a:avLst/>
          </a:prstGeom>
        </p:spPr>
      </p:pic>
      <p:pic>
        <p:nvPicPr>
          <p:cNvPr id="1026" name="Picture 2" descr="Image result for logo placeholder">
            <a:extLst>
              <a:ext uri="{FF2B5EF4-FFF2-40B4-BE49-F238E27FC236}">
                <a16:creationId xmlns:a16="http://schemas.microsoft.com/office/drawing/2014/main" id="{C4823F96-4DD4-4A2F-80FD-CC20DDDAF72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818876" y="6077269"/>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172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ransition Slide 1 Simple">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sp>
        <p:nvSpPr>
          <p:cNvPr id="16" name="Title 15">
            <a:extLst>
              <a:ext uri="{FF2B5EF4-FFF2-40B4-BE49-F238E27FC236}">
                <a16:creationId xmlns:a16="http://schemas.microsoft.com/office/drawing/2014/main" id="{FA146702-20C8-4ACA-A60A-4EC52DC13E13}"/>
              </a:ext>
            </a:extLst>
          </p:cNvPr>
          <p:cNvSpPr>
            <a:spLocks noGrp="1"/>
          </p:cNvSpPr>
          <p:nvPr>
            <p:ph type="title" hasCustomPrompt="1"/>
          </p:nvPr>
        </p:nvSpPr>
        <p:spPr>
          <a:xfrm>
            <a:off x="290915" y="3122916"/>
            <a:ext cx="5805085" cy="466590"/>
          </a:xfrm>
          <a:prstGeom prst="rect">
            <a:avLst/>
          </a:prstGeom>
        </p:spPr>
        <p:txBody>
          <a:bodyPr>
            <a:normAutofit/>
          </a:bodyPr>
          <a:lstStyle>
            <a:lvl1pPr>
              <a:defRPr sz="2800">
                <a:solidFill>
                  <a:schemeClr val="accent1"/>
                </a:solidFill>
              </a:defRPr>
            </a:lvl1pPr>
          </a:lstStyle>
          <a:p>
            <a:r>
              <a:rPr lang="en-US"/>
              <a:t>Transition Slide No Icon</a:t>
            </a:r>
          </a:p>
        </p:txBody>
      </p:sp>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Tree>
    <p:extLst>
      <p:ext uri="{BB962C8B-B14F-4D97-AF65-F5344CB8AC3E}">
        <p14:creationId xmlns:p14="http://schemas.microsoft.com/office/powerpoint/2010/main" val="1649611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Slide 3">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pic>
        <p:nvPicPr>
          <p:cNvPr id="10" name="Graphic 9">
            <a:extLst>
              <a:ext uri="{FF2B5EF4-FFF2-40B4-BE49-F238E27FC236}">
                <a16:creationId xmlns:a16="http://schemas.microsoft.com/office/drawing/2014/main" id="{ADFB4A63-3A43-46A4-9001-8493AA86DCB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408250" y="6348140"/>
            <a:ext cx="1315202" cy="201506"/>
          </a:xfrm>
          <a:prstGeom prst="rect">
            <a:avLst/>
          </a:prstGeom>
        </p:spPr>
      </p:pic>
      <p:sp>
        <p:nvSpPr>
          <p:cNvPr id="11" name="Text Placeholder 17">
            <a:extLst>
              <a:ext uri="{FF2B5EF4-FFF2-40B4-BE49-F238E27FC236}">
                <a16:creationId xmlns:a16="http://schemas.microsoft.com/office/drawing/2014/main" id="{8B314AA0-A069-4D58-9E52-97BDC7BB9388}"/>
              </a:ext>
            </a:extLst>
          </p:cNvPr>
          <p:cNvSpPr>
            <a:spLocks noGrp="1"/>
          </p:cNvSpPr>
          <p:nvPr>
            <p:ph type="body" sz="quarter" idx="10" hasCustomPrompt="1"/>
          </p:nvPr>
        </p:nvSpPr>
        <p:spPr>
          <a:xfrm>
            <a:off x="838200" y="1436687"/>
            <a:ext cx="5398884" cy="3984625"/>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12" name="Title 15">
            <a:extLst>
              <a:ext uri="{FF2B5EF4-FFF2-40B4-BE49-F238E27FC236}">
                <a16:creationId xmlns:a16="http://schemas.microsoft.com/office/drawing/2014/main" id="{37F87745-2FD4-4E6D-9DD9-F4B919EB2C9F}"/>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13" name="Picture 12">
            <a:extLst>
              <a:ext uri="{FF2B5EF4-FFF2-40B4-BE49-F238E27FC236}">
                <a16:creationId xmlns:a16="http://schemas.microsoft.com/office/drawing/2014/main" id="{54D65380-9AB3-4A6C-9D22-F4790502648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128016" y="4334042"/>
            <a:ext cx="3257834" cy="2790879"/>
          </a:xfrm>
          <a:prstGeom prst="rect">
            <a:avLst/>
          </a:prstGeom>
        </p:spPr>
      </p:pic>
      <p:pic>
        <p:nvPicPr>
          <p:cNvPr id="8" name="Picture 2" descr="Image result for logo placeholder">
            <a:extLst>
              <a:ext uri="{FF2B5EF4-FFF2-40B4-BE49-F238E27FC236}">
                <a16:creationId xmlns:a16="http://schemas.microsoft.com/office/drawing/2014/main" id="{F79F6FF9-7303-4129-A471-4D42221DC9A0}"/>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818876" y="6077269"/>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023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Process Slide">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5" name="Text Placeholder 4">
            <a:extLst>
              <a:ext uri="{FF2B5EF4-FFF2-40B4-BE49-F238E27FC236}">
                <a16:creationId xmlns:a16="http://schemas.microsoft.com/office/drawing/2014/main" id="{B5E42033-301E-4281-8D90-A0ACA0CFEB90}"/>
              </a:ext>
            </a:extLst>
          </p:cNvPr>
          <p:cNvSpPr>
            <a:spLocks noGrp="1"/>
          </p:cNvSpPr>
          <p:nvPr>
            <p:ph type="body" sz="quarter" idx="10" hasCustomPrompt="1"/>
          </p:nvPr>
        </p:nvSpPr>
        <p:spPr>
          <a:xfrm>
            <a:off x="838200" y="2749425"/>
            <a:ext cx="2204296" cy="2179638"/>
          </a:xfrm>
          <a:prstGeom prst="rect">
            <a:avLst/>
          </a:prstGeom>
        </p:spPr>
        <p:txBody>
          <a:bodyPr>
            <a:normAutofit/>
          </a:bodyPr>
          <a:lstStyle>
            <a:lvl1pPr>
              <a:buClr>
                <a:schemeClr val="accent2"/>
              </a:buClr>
              <a:defRPr sz="1200"/>
            </a:lvl1pPr>
            <a:lvl2pPr>
              <a:defRPr sz="1200"/>
            </a:lvl2pPr>
            <a:lvl3pPr>
              <a:defRPr sz="1200"/>
            </a:lvl3pPr>
            <a:lvl4pPr>
              <a:defRPr sz="1200"/>
            </a:lvl4pPr>
            <a:lvl5pPr>
              <a:defRPr sz="1200"/>
            </a:lvl5pPr>
          </a:lstStyle>
          <a:p>
            <a:pPr lvl="0"/>
            <a:r>
              <a:rPr lang="en-US"/>
              <a:t>Bullet 1</a:t>
            </a:r>
          </a:p>
          <a:p>
            <a:pPr lvl="0"/>
            <a:r>
              <a:rPr lang="en-US"/>
              <a:t>Bullet 2</a:t>
            </a:r>
          </a:p>
          <a:p>
            <a:pPr lvl="0"/>
            <a:r>
              <a:rPr lang="en-US"/>
              <a:t>Bullet 3</a:t>
            </a:r>
          </a:p>
          <a:p>
            <a:pPr lvl="0"/>
            <a:r>
              <a:rPr lang="en-US"/>
              <a:t>Bullet 4</a:t>
            </a:r>
          </a:p>
        </p:txBody>
      </p:sp>
      <p:sp>
        <p:nvSpPr>
          <p:cNvPr id="11" name="Title 15">
            <a:extLst>
              <a:ext uri="{FF2B5EF4-FFF2-40B4-BE49-F238E27FC236}">
                <a16:creationId xmlns:a16="http://schemas.microsoft.com/office/drawing/2014/main" id="{161C8B9C-4914-4CD8-800F-29EFA036E094}"/>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sp>
        <p:nvSpPr>
          <p:cNvPr id="13" name="Text Placeholder 4">
            <a:extLst>
              <a:ext uri="{FF2B5EF4-FFF2-40B4-BE49-F238E27FC236}">
                <a16:creationId xmlns:a16="http://schemas.microsoft.com/office/drawing/2014/main" id="{CD75DD34-1547-4AB7-B030-4A5CA5F42784}"/>
              </a:ext>
            </a:extLst>
          </p:cNvPr>
          <p:cNvSpPr>
            <a:spLocks noGrp="1"/>
          </p:cNvSpPr>
          <p:nvPr>
            <p:ph type="body" sz="quarter" idx="11" hasCustomPrompt="1"/>
          </p:nvPr>
        </p:nvSpPr>
        <p:spPr>
          <a:xfrm>
            <a:off x="3524115" y="2749425"/>
            <a:ext cx="2204296" cy="2179638"/>
          </a:xfrm>
          <a:prstGeom prst="rect">
            <a:avLst/>
          </a:prstGeom>
        </p:spPr>
        <p:txBody>
          <a:bodyPr>
            <a:normAutofit/>
          </a:bodyPr>
          <a:lstStyle>
            <a:lvl1pPr>
              <a:buClr>
                <a:schemeClr val="accent2"/>
              </a:buClr>
              <a:defRPr sz="1200"/>
            </a:lvl1pPr>
            <a:lvl2pPr>
              <a:defRPr sz="1200"/>
            </a:lvl2pPr>
            <a:lvl3pPr>
              <a:defRPr sz="1200"/>
            </a:lvl3pPr>
            <a:lvl4pPr>
              <a:defRPr sz="1200"/>
            </a:lvl4pPr>
            <a:lvl5pPr>
              <a:defRPr sz="1200"/>
            </a:lvl5pPr>
          </a:lstStyle>
          <a:p>
            <a:pPr lvl="0"/>
            <a:r>
              <a:rPr lang="en-US"/>
              <a:t>Bullet 1</a:t>
            </a:r>
          </a:p>
          <a:p>
            <a:pPr lvl="0"/>
            <a:r>
              <a:rPr lang="en-US"/>
              <a:t>Bullet 2</a:t>
            </a:r>
          </a:p>
          <a:p>
            <a:pPr lvl="0"/>
            <a:r>
              <a:rPr lang="en-US"/>
              <a:t>Bullet 3</a:t>
            </a:r>
          </a:p>
          <a:p>
            <a:pPr lvl="0"/>
            <a:r>
              <a:rPr lang="en-US"/>
              <a:t>Bullet 4</a:t>
            </a:r>
          </a:p>
        </p:txBody>
      </p:sp>
      <p:sp>
        <p:nvSpPr>
          <p:cNvPr id="14" name="Text Placeholder 4">
            <a:extLst>
              <a:ext uri="{FF2B5EF4-FFF2-40B4-BE49-F238E27FC236}">
                <a16:creationId xmlns:a16="http://schemas.microsoft.com/office/drawing/2014/main" id="{3B6B5E02-9ADE-4239-ADE8-7761B7EBF34F}"/>
              </a:ext>
            </a:extLst>
          </p:cNvPr>
          <p:cNvSpPr>
            <a:spLocks noGrp="1"/>
          </p:cNvSpPr>
          <p:nvPr>
            <p:ph type="body" sz="quarter" idx="12" hasCustomPrompt="1"/>
          </p:nvPr>
        </p:nvSpPr>
        <p:spPr>
          <a:xfrm>
            <a:off x="6210030" y="2749425"/>
            <a:ext cx="2204296" cy="2179638"/>
          </a:xfrm>
          <a:prstGeom prst="rect">
            <a:avLst/>
          </a:prstGeom>
        </p:spPr>
        <p:txBody>
          <a:bodyPr>
            <a:normAutofit/>
          </a:bodyPr>
          <a:lstStyle>
            <a:lvl1pPr marL="171450" indent="-171450">
              <a:buClr>
                <a:schemeClr val="accent2"/>
              </a:buClr>
              <a:buFont typeface="Arial" panose="020B0604020202020204" pitchFamily="34" charset="0"/>
              <a:buChar char="•"/>
              <a:defRPr sz="1200"/>
            </a:lvl1pPr>
            <a:lvl2pPr>
              <a:defRPr sz="1200"/>
            </a:lvl2pPr>
            <a:lvl3pPr>
              <a:defRPr sz="1200"/>
            </a:lvl3pPr>
            <a:lvl4pPr>
              <a:defRPr sz="1200"/>
            </a:lvl4pPr>
            <a:lvl5pPr>
              <a:defRPr sz="1200"/>
            </a:lvl5pPr>
          </a:lstStyle>
          <a:p>
            <a:pPr lvl="0"/>
            <a:r>
              <a:rPr lang="en-US"/>
              <a:t>Bullet 1</a:t>
            </a:r>
          </a:p>
          <a:p>
            <a:pPr lvl="0"/>
            <a:r>
              <a:rPr lang="en-US"/>
              <a:t>Bullet 2</a:t>
            </a:r>
          </a:p>
          <a:p>
            <a:pPr lvl="0"/>
            <a:r>
              <a:rPr lang="en-US"/>
              <a:t>Bullet 3</a:t>
            </a:r>
          </a:p>
          <a:p>
            <a:pPr lvl="0"/>
            <a:r>
              <a:rPr lang="en-US"/>
              <a:t>Bullet 4</a:t>
            </a:r>
          </a:p>
        </p:txBody>
      </p:sp>
      <p:sp>
        <p:nvSpPr>
          <p:cNvPr id="15" name="Text Placeholder 4">
            <a:extLst>
              <a:ext uri="{FF2B5EF4-FFF2-40B4-BE49-F238E27FC236}">
                <a16:creationId xmlns:a16="http://schemas.microsoft.com/office/drawing/2014/main" id="{47A0D81B-2A50-4AB5-87A9-CE0FA527007A}"/>
              </a:ext>
            </a:extLst>
          </p:cNvPr>
          <p:cNvSpPr>
            <a:spLocks noGrp="1"/>
          </p:cNvSpPr>
          <p:nvPr>
            <p:ph type="body" sz="quarter" idx="13" hasCustomPrompt="1"/>
          </p:nvPr>
        </p:nvSpPr>
        <p:spPr>
          <a:xfrm>
            <a:off x="8895946" y="2749425"/>
            <a:ext cx="2204296" cy="2179638"/>
          </a:xfrm>
          <a:prstGeom prst="rect">
            <a:avLst/>
          </a:prstGeom>
        </p:spPr>
        <p:txBody>
          <a:bodyPr>
            <a:normAutofit/>
          </a:bodyPr>
          <a:lstStyle>
            <a:lvl1pPr>
              <a:buClr>
                <a:schemeClr val="accent2"/>
              </a:buClr>
              <a:defRPr sz="1200"/>
            </a:lvl1pPr>
            <a:lvl2pPr>
              <a:defRPr sz="1200"/>
            </a:lvl2pPr>
            <a:lvl3pPr>
              <a:defRPr sz="1200"/>
            </a:lvl3pPr>
            <a:lvl4pPr>
              <a:defRPr sz="1200"/>
            </a:lvl4pPr>
            <a:lvl5pPr>
              <a:defRPr sz="1200"/>
            </a:lvl5pPr>
          </a:lstStyle>
          <a:p>
            <a:pPr lvl="0"/>
            <a:r>
              <a:rPr lang="en-US"/>
              <a:t>Bullet 1</a:t>
            </a:r>
          </a:p>
          <a:p>
            <a:pPr lvl="0"/>
            <a:r>
              <a:rPr lang="en-US"/>
              <a:t>Bullet 2</a:t>
            </a:r>
          </a:p>
          <a:p>
            <a:pPr lvl="0"/>
            <a:r>
              <a:rPr lang="en-US"/>
              <a:t>Bullet 3</a:t>
            </a:r>
          </a:p>
          <a:p>
            <a:pPr lvl="0"/>
            <a:r>
              <a:rPr lang="en-US"/>
              <a:t>Bullet 4</a:t>
            </a:r>
          </a:p>
        </p:txBody>
      </p:sp>
      <p:pic>
        <p:nvPicPr>
          <p:cNvPr id="17" name="Picture 16">
            <a:extLst>
              <a:ext uri="{FF2B5EF4-FFF2-40B4-BE49-F238E27FC236}">
                <a16:creationId xmlns:a16="http://schemas.microsoft.com/office/drawing/2014/main" id="{11A8EEC6-976C-4642-A79B-18B32E9C595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0800000">
            <a:off x="-128016" y="4334042"/>
            <a:ext cx="3257834" cy="2790879"/>
          </a:xfrm>
          <a:prstGeom prst="rect">
            <a:avLst/>
          </a:prstGeom>
        </p:spPr>
      </p:pic>
      <p:pic>
        <p:nvPicPr>
          <p:cNvPr id="12" name="Graphic 11">
            <a:extLst>
              <a:ext uri="{FF2B5EF4-FFF2-40B4-BE49-F238E27FC236}">
                <a16:creationId xmlns:a16="http://schemas.microsoft.com/office/drawing/2014/main" id="{5C53AC2D-A824-4041-9F47-C93FC72A2E2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408250" y="6348140"/>
            <a:ext cx="1315202" cy="201506"/>
          </a:xfrm>
          <a:prstGeom prst="rect">
            <a:avLst/>
          </a:prstGeom>
        </p:spPr>
      </p:pic>
      <p:pic>
        <p:nvPicPr>
          <p:cNvPr id="18" name="Picture 2" descr="Image result for logo placeholder">
            <a:extLst>
              <a:ext uri="{FF2B5EF4-FFF2-40B4-BE49-F238E27FC236}">
                <a16:creationId xmlns:a16="http://schemas.microsoft.com/office/drawing/2014/main" id="{8CDAC7B8-D7A1-4B56-B47B-FE4F9303995C}"/>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0818876" y="6077269"/>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06377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slide with bullets">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11" name="Text Placeholder 17">
            <a:extLst>
              <a:ext uri="{FF2B5EF4-FFF2-40B4-BE49-F238E27FC236}">
                <a16:creationId xmlns:a16="http://schemas.microsoft.com/office/drawing/2014/main" id="{8B314AA0-A069-4D58-9E52-97BDC7BB9388}"/>
              </a:ext>
            </a:extLst>
          </p:cNvPr>
          <p:cNvSpPr>
            <a:spLocks noGrp="1"/>
          </p:cNvSpPr>
          <p:nvPr>
            <p:ph type="body" sz="quarter" idx="10" hasCustomPrompt="1"/>
          </p:nvPr>
        </p:nvSpPr>
        <p:spPr>
          <a:xfrm>
            <a:off x="838200" y="1436687"/>
            <a:ext cx="5398884" cy="3984625"/>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12" name="Title 15">
            <a:extLst>
              <a:ext uri="{FF2B5EF4-FFF2-40B4-BE49-F238E27FC236}">
                <a16:creationId xmlns:a16="http://schemas.microsoft.com/office/drawing/2014/main" id="{37F87745-2FD4-4E6D-9DD9-F4B919EB2C9F}"/>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8" name="Graphic 7">
            <a:extLst>
              <a:ext uri="{FF2B5EF4-FFF2-40B4-BE49-F238E27FC236}">
                <a16:creationId xmlns:a16="http://schemas.microsoft.com/office/drawing/2014/main" id="{6EB8723C-D5B7-483A-BB19-D0BABF29484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408250" y="6348140"/>
            <a:ext cx="1315202" cy="201506"/>
          </a:xfrm>
          <a:prstGeom prst="rect">
            <a:avLst/>
          </a:prstGeom>
        </p:spPr>
      </p:pic>
      <p:pic>
        <p:nvPicPr>
          <p:cNvPr id="10" name="Picture 2" descr="Image result for logo placeholder">
            <a:extLst>
              <a:ext uri="{FF2B5EF4-FFF2-40B4-BE49-F238E27FC236}">
                <a16:creationId xmlns:a16="http://schemas.microsoft.com/office/drawing/2014/main" id="{41E506BF-2A40-444A-9C9E-02DB9182190E}"/>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818876" y="6077269"/>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459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ontent Slide *only use to accomodate pic layout">
    <p:bg>
      <p:bgPr>
        <a:solidFill>
          <a:schemeClr val="bg1"/>
        </a:solidFill>
        <a:effectLst/>
      </p:bgPr>
    </p:bg>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10" name="Text Placeholder 17">
            <a:extLst>
              <a:ext uri="{FF2B5EF4-FFF2-40B4-BE49-F238E27FC236}">
                <a16:creationId xmlns:a16="http://schemas.microsoft.com/office/drawing/2014/main" id="{33790073-5F4B-4201-A9C3-4C781F022E97}"/>
              </a:ext>
            </a:extLst>
          </p:cNvPr>
          <p:cNvSpPr>
            <a:spLocks noGrp="1"/>
          </p:cNvSpPr>
          <p:nvPr>
            <p:ph type="body" sz="quarter" idx="10" hasCustomPrompt="1"/>
          </p:nvPr>
        </p:nvSpPr>
        <p:spPr>
          <a:xfrm>
            <a:off x="838200" y="1436687"/>
            <a:ext cx="5398884" cy="3984625"/>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11" name="Title 15">
            <a:extLst>
              <a:ext uri="{FF2B5EF4-FFF2-40B4-BE49-F238E27FC236}">
                <a16:creationId xmlns:a16="http://schemas.microsoft.com/office/drawing/2014/main" id="{4DC14C89-2F6A-40E9-B0F1-1B87D3448E1E}"/>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7" name="Graphic 6">
            <a:extLst>
              <a:ext uri="{FF2B5EF4-FFF2-40B4-BE49-F238E27FC236}">
                <a16:creationId xmlns:a16="http://schemas.microsoft.com/office/drawing/2014/main" id="{7C1A7A6B-510C-4686-85B9-17F2E5BDC56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408250" y="6348140"/>
            <a:ext cx="1315202" cy="201506"/>
          </a:xfrm>
          <a:prstGeom prst="rect">
            <a:avLst/>
          </a:prstGeom>
        </p:spPr>
      </p:pic>
      <p:pic>
        <p:nvPicPr>
          <p:cNvPr id="8" name="Picture 2" descr="Image result for logo placeholder">
            <a:extLst>
              <a:ext uri="{FF2B5EF4-FFF2-40B4-BE49-F238E27FC236}">
                <a16:creationId xmlns:a16="http://schemas.microsoft.com/office/drawing/2014/main" id="{C4D51CA8-1D31-469C-A74D-94983E770C7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818876" y="6077269"/>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5516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Vertical Screen Shot 1 picture">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sp>
        <p:nvSpPr>
          <p:cNvPr id="12" name="Title 15">
            <a:extLst>
              <a:ext uri="{FF2B5EF4-FFF2-40B4-BE49-F238E27FC236}">
                <a16:creationId xmlns:a16="http://schemas.microsoft.com/office/drawing/2014/main" id="{37F87745-2FD4-4E6D-9DD9-F4B919EB2C9F}"/>
              </a:ext>
            </a:extLst>
          </p:cNvPr>
          <p:cNvSpPr>
            <a:spLocks noGrp="1"/>
          </p:cNvSpPr>
          <p:nvPr>
            <p:ph type="title" hasCustomPrompt="1"/>
          </p:nvPr>
        </p:nvSpPr>
        <p:spPr>
          <a:xfrm>
            <a:off x="838200" y="409107"/>
            <a:ext cx="5571226" cy="1264418"/>
          </a:xfrm>
          <a:prstGeom prst="rect">
            <a:avLst/>
          </a:prstGeom>
        </p:spPr>
        <p:txBody>
          <a:bodyPr>
            <a:normAutofit/>
          </a:bodyPr>
          <a:lstStyle>
            <a:lvl1pPr algn="l">
              <a:defRPr sz="3200" cap="all" baseline="0">
                <a:solidFill>
                  <a:schemeClr val="accent1"/>
                </a:solidFill>
              </a:defRPr>
            </a:lvl1pPr>
          </a:lstStyle>
          <a:p>
            <a:r>
              <a:rPr lang="en-US"/>
              <a:t>Content slide </a:t>
            </a:r>
          </a:p>
        </p:txBody>
      </p:sp>
      <p:sp>
        <p:nvSpPr>
          <p:cNvPr id="3" name="Picture Placeholder 2">
            <a:extLst>
              <a:ext uri="{FF2B5EF4-FFF2-40B4-BE49-F238E27FC236}">
                <a16:creationId xmlns:a16="http://schemas.microsoft.com/office/drawing/2014/main" id="{1DDC5FC7-4877-45F8-8BE7-959E9A214FE0}"/>
              </a:ext>
            </a:extLst>
          </p:cNvPr>
          <p:cNvSpPr>
            <a:spLocks noGrp="1"/>
          </p:cNvSpPr>
          <p:nvPr>
            <p:ph type="pic" sz="quarter" idx="10"/>
          </p:nvPr>
        </p:nvSpPr>
        <p:spPr>
          <a:xfrm>
            <a:off x="6745857" y="0"/>
            <a:ext cx="5446143" cy="6858000"/>
          </a:xfrm>
          <a:prstGeom prst="rect">
            <a:avLst/>
          </a:prstGeom>
        </p:spPr>
        <p:txBody>
          <a:bodyPr/>
          <a:lstStyle/>
          <a:p>
            <a:endParaRPr lang="en-US"/>
          </a:p>
        </p:txBody>
      </p:sp>
      <p:sp>
        <p:nvSpPr>
          <p:cNvPr id="8" name="Text Placeholder 17">
            <a:extLst>
              <a:ext uri="{FF2B5EF4-FFF2-40B4-BE49-F238E27FC236}">
                <a16:creationId xmlns:a16="http://schemas.microsoft.com/office/drawing/2014/main" id="{44DDD85F-5546-4D58-A65C-86C9E6282BA7}"/>
              </a:ext>
            </a:extLst>
          </p:cNvPr>
          <p:cNvSpPr>
            <a:spLocks noGrp="1"/>
          </p:cNvSpPr>
          <p:nvPr>
            <p:ph type="body" sz="quarter" idx="11" hasCustomPrompt="1"/>
          </p:nvPr>
        </p:nvSpPr>
        <p:spPr>
          <a:xfrm>
            <a:off x="838200" y="2258106"/>
            <a:ext cx="5398884" cy="3984625"/>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pic>
        <p:nvPicPr>
          <p:cNvPr id="11" name="Graphic 10">
            <a:extLst>
              <a:ext uri="{FF2B5EF4-FFF2-40B4-BE49-F238E27FC236}">
                <a16:creationId xmlns:a16="http://schemas.microsoft.com/office/drawing/2014/main" id="{C9152A20-0705-4D73-AFEC-6270F40778E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320305" y="6415757"/>
            <a:ext cx="1315202" cy="201506"/>
          </a:xfrm>
          <a:prstGeom prst="rect">
            <a:avLst/>
          </a:prstGeom>
        </p:spPr>
      </p:pic>
      <p:pic>
        <p:nvPicPr>
          <p:cNvPr id="13" name="Picture 2" descr="Image result for logo placeholder">
            <a:extLst>
              <a:ext uri="{FF2B5EF4-FFF2-40B4-BE49-F238E27FC236}">
                <a16:creationId xmlns:a16="http://schemas.microsoft.com/office/drawing/2014/main" id="{7FC6879A-C9D4-4C34-9B57-B7F2D710A0D6}"/>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39001" y="6206392"/>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3724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Vertical Screen Shot 2 pictures">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11" name="Picture Placeholder 2">
            <a:extLst>
              <a:ext uri="{FF2B5EF4-FFF2-40B4-BE49-F238E27FC236}">
                <a16:creationId xmlns:a16="http://schemas.microsoft.com/office/drawing/2014/main" id="{FA35C34A-075B-46C9-9E53-5B1D0EBE2BD6}"/>
              </a:ext>
            </a:extLst>
          </p:cNvPr>
          <p:cNvSpPr>
            <a:spLocks noGrp="1"/>
          </p:cNvSpPr>
          <p:nvPr>
            <p:ph type="pic" sz="quarter" idx="11"/>
          </p:nvPr>
        </p:nvSpPr>
        <p:spPr>
          <a:xfrm>
            <a:off x="-11969" y="0"/>
            <a:ext cx="3997374" cy="6858000"/>
          </a:xfrm>
          <a:prstGeom prst="rect">
            <a:avLst/>
          </a:prstGeom>
        </p:spPr>
        <p:txBody>
          <a:bodyPr/>
          <a:lstStyle/>
          <a:p>
            <a:endParaRPr lang="en-US"/>
          </a:p>
        </p:txBody>
      </p:sp>
      <p:sp>
        <p:nvSpPr>
          <p:cNvPr id="15" name="Picture Placeholder 2">
            <a:extLst>
              <a:ext uri="{FF2B5EF4-FFF2-40B4-BE49-F238E27FC236}">
                <a16:creationId xmlns:a16="http://schemas.microsoft.com/office/drawing/2014/main" id="{3A39E8CD-A763-4F39-9F54-A1FCF9C33981}"/>
              </a:ext>
            </a:extLst>
          </p:cNvPr>
          <p:cNvSpPr>
            <a:spLocks noGrp="1"/>
          </p:cNvSpPr>
          <p:nvPr>
            <p:ph type="pic" sz="quarter" idx="12"/>
          </p:nvPr>
        </p:nvSpPr>
        <p:spPr>
          <a:xfrm>
            <a:off x="8194626" y="0"/>
            <a:ext cx="3997374" cy="6858000"/>
          </a:xfrm>
          <a:prstGeom prst="rect">
            <a:avLst/>
          </a:prstGeom>
        </p:spPr>
        <p:txBody>
          <a:bodyPr/>
          <a:lstStyle/>
          <a:p>
            <a:endParaRPr lang="en-US"/>
          </a:p>
        </p:txBody>
      </p:sp>
      <p:sp>
        <p:nvSpPr>
          <p:cNvPr id="17" name="Text Placeholder 17">
            <a:extLst>
              <a:ext uri="{FF2B5EF4-FFF2-40B4-BE49-F238E27FC236}">
                <a16:creationId xmlns:a16="http://schemas.microsoft.com/office/drawing/2014/main" id="{317623E7-BB86-4923-B5A1-56062F8970FA}"/>
              </a:ext>
            </a:extLst>
          </p:cNvPr>
          <p:cNvSpPr>
            <a:spLocks noGrp="1"/>
          </p:cNvSpPr>
          <p:nvPr>
            <p:ph type="body" sz="quarter" idx="10" hasCustomPrompt="1"/>
          </p:nvPr>
        </p:nvSpPr>
        <p:spPr>
          <a:xfrm>
            <a:off x="4228381" y="2079139"/>
            <a:ext cx="3725174" cy="4458814"/>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18" name="Title 15">
            <a:extLst>
              <a:ext uri="{FF2B5EF4-FFF2-40B4-BE49-F238E27FC236}">
                <a16:creationId xmlns:a16="http://schemas.microsoft.com/office/drawing/2014/main" id="{75C8C2AC-0E32-4E67-986B-DE926A62CF6C}"/>
              </a:ext>
            </a:extLst>
          </p:cNvPr>
          <p:cNvSpPr>
            <a:spLocks noGrp="1"/>
          </p:cNvSpPr>
          <p:nvPr>
            <p:ph type="title" hasCustomPrompt="1"/>
          </p:nvPr>
        </p:nvSpPr>
        <p:spPr>
          <a:xfrm>
            <a:off x="4226476" y="409108"/>
            <a:ext cx="3725174" cy="1247164"/>
          </a:xfrm>
          <a:prstGeom prst="rect">
            <a:avLst/>
          </a:prstGeom>
        </p:spPr>
        <p:txBody>
          <a:bodyPr>
            <a:normAutofit/>
          </a:bodyPr>
          <a:lstStyle>
            <a:lvl1pPr>
              <a:defRPr sz="2400" cap="all" baseline="0">
                <a:solidFill>
                  <a:schemeClr val="accent1"/>
                </a:solidFill>
              </a:defRPr>
            </a:lvl1pPr>
          </a:lstStyle>
          <a:p>
            <a:r>
              <a:rPr lang="en-US"/>
              <a:t>Content slide </a:t>
            </a:r>
          </a:p>
        </p:txBody>
      </p:sp>
      <p:pic>
        <p:nvPicPr>
          <p:cNvPr id="10" name="Graphic 9">
            <a:extLst>
              <a:ext uri="{FF2B5EF4-FFF2-40B4-BE49-F238E27FC236}">
                <a16:creationId xmlns:a16="http://schemas.microsoft.com/office/drawing/2014/main" id="{2C867F2B-9206-4213-9E96-44E8AF53D12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891313" y="6469915"/>
            <a:ext cx="1315202" cy="201506"/>
          </a:xfrm>
          <a:prstGeom prst="rect">
            <a:avLst/>
          </a:prstGeom>
        </p:spPr>
      </p:pic>
      <p:pic>
        <p:nvPicPr>
          <p:cNvPr id="12" name="Picture 2" descr="Image result for logo placeholder">
            <a:extLst>
              <a:ext uri="{FF2B5EF4-FFF2-40B4-BE49-F238E27FC236}">
                <a16:creationId xmlns:a16="http://schemas.microsoft.com/office/drawing/2014/main" id="{7BA81414-8951-4A3E-80AC-FE326146BEFB}"/>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301939" y="6199044"/>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8106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ransition Slide 1 Simple">
    <p:bg>
      <p:bgPr>
        <a:solidFill>
          <a:schemeClr val="bg1"/>
        </a:solidFill>
        <a:effectLst/>
      </p:bgPr>
    </p:bg>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FA146702-20C8-4ACA-A60A-4EC52DC13E13}"/>
              </a:ext>
            </a:extLst>
          </p:cNvPr>
          <p:cNvSpPr>
            <a:spLocks noGrp="1"/>
          </p:cNvSpPr>
          <p:nvPr>
            <p:ph type="title" hasCustomPrompt="1"/>
          </p:nvPr>
        </p:nvSpPr>
        <p:spPr>
          <a:xfrm>
            <a:off x="290915" y="3122916"/>
            <a:ext cx="5805085" cy="466590"/>
          </a:xfrm>
          <a:prstGeom prst="rect">
            <a:avLst/>
          </a:prstGeom>
        </p:spPr>
        <p:txBody>
          <a:bodyPr>
            <a:normAutofit/>
          </a:bodyPr>
          <a:lstStyle>
            <a:lvl1pPr>
              <a:defRPr sz="2800">
                <a:solidFill>
                  <a:schemeClr val="accent1"/>
                </a:solidFill>
              </a:defRPr>
            </a:lvl1pPr>
          </a:lstStyle>
          <a:p>
            <a:r>
              <a:rPr lang="en-US"/>
              <a:t>Transition Slide No Icon</a:t>
            </a:r>
          </a:p>
        </p:txBody>
      </p:sp>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Tree>
    <p:extLst>
      <p:ext uri="{BB962C8B-B14F-4D97-AF65-F5344CB8AC3E}">
        <p14:creationId xmlns:p14="http://schemas.microsoft.com/office/powerpoint/2010/main" val="19042297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creen Shots">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pic>
        <p:nvPicPr>
          <p:cNvPr id="10" name="Graphic 9">
            <a:extLst>
              <a:ext uri="{FF2B5EF4-FFF2-40B4-BE49-F238E27FC236}">
                <a16:creationId xmlns:a16="http://schemas.microsoft.com/office/drawing/2014/main" id="{ADFB4A63-3A43-46A4-9001-8493AA86DCB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85680" y="6537953"/>
            <a:ext cx="1315202" cy="201506"/>
          </a:xfrm>
          <a:prstGeom prst="rect">
            <a:avLst/>
          </a:prstGeom>
        </p:spPr>
      </p:pic>
      <p:sp>
        <p:nvSpPr>
          <p:cNvPr id="12" name="Title 15">
            <a:extLst>
              <a:ext uri="{FF2B5EF4-FFF2-40B4-BE49-F238E27FC236}">
                <a16:creationId xmlns:a16="http://schemas.microsoft.com/office/drawing/2014/main" id="{37F87745-2FD4-4E6D-9DD9-F4B919EB2C9F}"/>
              </a:ext>
            </a:extLst>
          </p:cNvPr>
          <p:cNvSpPr>
            <a:spLocks noGrp="1"/>
          </p:cNvSpPr>
          <p:nvPr>
            <p:ph type="title" hasCustomPrompt="1"/>
          </p:nvPr>
        </p:nvSpPr>
        <p:spPr>
          <a:xfrm>
            <a:off x="513588" y="1442379"/>
            <a:ext cx="5068824" cy="578445"/>
          </a:xfrm>
          <a:prstGeom prst="rect">
            <a:avLst/>
          </a:prstGeom>
        </p:spPr>
        <p:txBody>
          <a:bodyPr>
            <a:normAutofit/>
          </a:bodyPr>
          <a:lstStyle>
            <a:lvl1pPr>
              <a:defRPr sz="3200" cap="all" baseline="0">
                <a:solidFill>
                  <a:schemeClr val="accent1"/>
                </a:solidFill>
              </a:defRPr>
            </a:lvl1pPr>
          </a:lstStyle>
          <a:p>
            <a:r>
              <a:rPr lang="en-US"/>
              <a:t>Content slide </a:t>
            </a:r>
          </a:p>
        </p:txBody>
      </p:sp>
      <p:sp>
        <p:nvSpPr>
          <p:cNvPr id="8" name="Text Placeholder 17">
            <a:extLst>
              <a:ext uri="{FF2B5EF4-FFF2-40B4-BE49-F238E27FC236}">
                <a16:creationId xmlns:a16="http://schemas.microsoft.com/office/drawing/2014/main" id="{37798BDB-A3A6-42BA-B2A5-2FB21787D897}"/>
              </a:ext>
            </a:extLst>
          </p:cNvPr>
          <p:cNvSpPr>
            <a:spLocks noGrp="1"/>
          </p:cNvSpPr>
          <p:nvPr>
            <p:ph type="body" sz="quarter" idx="10" hasCustomPrompt="1"/>
          </p:nvPr>
        </p:nvSpPr>
        <p:spPr>
          <a:xfrm>
            <a:off x="6444558" y="3918031"/>
            <a:ext cx="5398884" cy="2098722"/>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4" name="Picture Placeholder 3">
            <a:extLst>
              <a:ext uri="{FF2B5EF4-FFF2-40B4-BE49-F238E27FC236}">
                <a16:creationId xmlns:a16="http://schemas.microsoft.com/office/drawing/2014/main" id="{DE02A01F-1A64-4855-B088-D7E32D627420}"/>
              </a:ext>
            </a:extLst>
          </p:cNvPr>
          <p:cNvSpPr>
            <a:spLocks noGrp="1"/>
          </p:cNvSpPr>
          <p:nvPr>
            <p:ph type="pic" sz="quarter" idx="11"/>
          </p:nvPr>
        </p:nvSpPr>
        <p:spPr>
          <a:xfrm>
            <a:off x="0" y="3429000"/>
            <a:ext cx="6096000" cy="3429000"/>
          </a:xfrm>
          <a:prstGeom prst="rect">
            <a:avLst/>
          </a:prstGeom>
        </p:spPr>
        <p:txBody>
          <a:bodyPr/>
          <a:lstStyle>
            <a:lvl1pPr marL="0" indent="0">
              <a:buNone/>
              <a:defRPr/>
            </a:lvl1pPr>
          </a:lstStyle>
          <a:p>
            <a:endParaRPr lang="en-US"/>
          </a:p>
        </p:txBody>
      </p:sp>
      <p:sp>
        <p:nvSpPr>
          <p:cNvPr id="11" name="Picture Placeholder 3">
            <a:extLst>
              <a:ext uri="{FF2B5EF4-FFF2-40B4-BE49-F238E27FC236}">
                <a16:creationId xmlns:a16="http://schemas.microsoft.com/office/drawing/2014/main" id="{517E090B-2EF9-4A79-BB09-DE39A391E119}"/>
              </a:ext>
            </a:extLst>
          </p:cNvPr>
          <p:cNvSpPr>
            <a:spLocks noGrp="1"/>
          </p:cNvSpPr>
          <p:nvPr>
            <p:ph type="pic" sz="quarter" idx="12"/>
          </p:nvPr>
        </p:nvSpPr>
        <p:spPr>
          <a:xfrm>
            <a:off x="6096000" y="0"/>
            <a:ext cx="6096000" cy="3429000"/>
          </a:xfrm>
          <a:prstGeom prst="rect">
            <a:avLst/>
          </a:prstGeom>
        </p:spPr>
        <p:txBody>
          <a:bodyPr/>
          <a:lstStyle>
            <a:lvl1pPr marL="0" indent="0">
              <a:buNone/>
              <a:defRPr/>
            </a:lvl1pPr>
          </a:lstStyle>
          <a:p>
            <a:endParaRPr lang="en-US"/>
          </a:p>
        </p:txBody>
      </p:sp>
    </p:spTree>
    <p:extLst>
      <p:ext uri="{BB962C8B-B14F-4D97-AF65-F5344CB8AC3E}">
        <p14:creationId xmlns:p14="http://schemas.microsoft.com/office/powerpoint/2010/main" val="164903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creen Shot Sequence">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4" name="Picture Placeholder 3">
            <a:extLst>
              <a:ext uri="{FF2B5EF4-FFF2-40B4-BE49-F238E27FC236}">
                <a16:creationId xmlns:a16="http://schemas.microsoft.com/office/drawing/2014/main" id="{DE02A01F-1A64-4855-B088-D7E32D627420}"/>
              </a:ext>
            </a:extLst>
          </p:cNvPr>
          <p:cNvSpPr>
            <a:spLocks noGrp="1"/>
          </p:cNvSpPr>
          <p:nvPr>
            <p:ph type="pic" sz="quarter" idx="11"/>
          </p:nvPr>
        </p:nvSpPr>
        <p:spPr>
          <a:xfrm>
            <a:off x="0" y="2405270"/>
            <a:ext cx="6096000" cy="3429000"/>
          </a:xfrm>
          <a:prstGeom prst="rect">
            <a:avLst/>
          </a:prstGeom>
        </p:spPr>
        <p:txBody>
          <a:bodyPr/>
          <a:lstStyle>
            <a:lvl1pPr marL="0" indent="0">
              <a:buNone/>
              <a:defRPr/>
            </a:lvl1pPr>
          </a:lstStyle>
          <a:p>
            <a:endParaRPr lang="en-US"/>
          </a:p>
        </p:txBody>
      </p:sp>
      <p:sp>
        <p:nvSpPr>
          <p:cNvPr id="11" name="Picture Placeholder 3">
            <a:extLst>
              <a:ext uri="{FF2B5EF4-FFF2-40B4-BE49-F238E27FC236}">
                <a16:creationId xmlns:a16="http://schemas.microsoft.com/office/drawing/2014/main" id="{517E090B-2EF9-4A79-BB09-DE39A391E119}"/>
              </a:ext>
            </a:extLst>
          </p:cNvPr>
          <p:cNvSpPr>
            <a:spLocks noGrp="1"/>
          </p:cNvSpPr>
          <p:nvPr>
            <p:ph type="pic" sz="quarter" idx="12"/>
          </p:nvPr>
        </p:nvSpPr>
        <p:spPr>
          <a:xfrm>
            <a:off x="6096000" y="2405269"/>
            <a:ext cx="6096000" cy="3428999"/>
          </a:xfrm>
          <a:prstGeom prst="rect">
            <a:avLst/>
          </a:prstGeom>
        </p:spPr>
        <p:txBody>
          <a:bodyPr/>
          <a:lstStyle>
            <a:lvl1pPr marL="0" indent="0">
              <a:buNone/>
              <a:defRPr/>
            </a:lvl1pPr>
          </a:lstStyle>
          <a:p>
            <a:endParaRPr lang="en-US"/>
          </a:p>
        </p:txBody>
      </p:sp>
      <p:sp>
        <p:nvSpPr>
          <p:cNvPr id="13" name="Title 15">
            <a:extLst>
              <a:ext uri="{FF2B5EF4-FFF2-40B4-BE49-F238E27FC236}">
                <a16:creationId xmlns:a16="http://schemas.microsoft.com/office/drawing/2014/main" id="{040CAA3C-A9B6-4619-9CE7-991C48DFC940}"/>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10" name="Graphic 9">
            <a:extLst>
              <a:ext uri="{FF2B5EF4-FFF2-40B4-BE49-F238E27FC236}">
                <a16:creationId xmlns:a16="http://schemas.microsoft.com/office/drawing/2014/main" id="{1F7A77FC-4B9A-47B9-AAF9-1C6266421AC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408250" y="6348140"/>
            <a:ext cx="1315202" cy="201506"/>
          </a:xfrm>
          <a:prstGeom prst="rect">
            <a:avLst/>
          </a:prstGeom>
        </p:spPr>
      </p:pic>
      <p:pic>
        <p:nvPicPr>
          <p:cNvPr id="12" name="Picture 2" descr="Image result for logo placeholder">
            <a:extLst>
              <a:ext uri="{FF2B5EF4-FFF2-40B4-BE49-F238E27FC236}">
                <a16:creationId xmlns:a16="http://schemas.microsoft.com/office/drawing/2014/main" id="{31916CC1-0983-4D03-A74A-C9AC4CF26AD5}"/>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818876" y="6077269"/>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39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Blank title only">
    <p:bg>
      <p:bgPr>
        <a:solidFill>
          <a:schemeClr val="bg1"/>
        </a:solidFill>
        <a:effectLst/>
      </p:bgPr>
    </p:bg>
    <p:spTree>
      <p:nvGrpSpPr>
        <p:cNvPr id="1" name=""/>
        <p:cNvGrpSpPr/>
        <p:nvPr/>
      </p:nvGrpSpPr>
      <p:grpSpPr>
        <a:xfrm>
          <a:off x="0" y="0"/>
          <a:ext cx="0" cy="0"/>
          <a:chOff x="0" y="0"/>
          <a:chExt cx="0" cy="0"/>
        </a:xfrm>
      </p:grpSpPr>
      <p:sp>
        <p:nvSpPr>
          <p:cNvPr id="13" name="Title 15">
            <a:extLst>
              <a:ext uri="{FF2B5EF4-FFF2-40B4-BE49-F238E27FC236}">
                <a16:creationId xmlns:a16="http://schemas.microsoft.com/office/drawing/2014/main" id="{040CAA3C-A9B6-4619-9CE7-991C48DFC940}"/>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4" name="Graphic 3">
            <a:extLst>
              <a:ext uri="{FF2B5EF4-FFF2-40B4-BE49-F238E27FC236}">
                <a16:creationId xmlns:a16="http://schemas.microsoft.com/office/drawing/2014/main" id="{A0464B01-0370-438B-98B5-058B2832AD4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408250" y="6348140"/>
            <a:ext cx="1315202" cy="201506"/>
          </a:xfrm>
          <a:prstGeom prst="rect">
            <a:avLst/>
          </a:prstGeom>
        </p:spPr>
      </p:pic>
      <p:pic>
        <p:nvPicPr>
          <p:cNvPr id="5" name="Picture 2" descr="Image result for logo placeholder">
            <a:extLst>
              <a:ext uri="{FF2B5EF4-FFF2-40B4-BE49-F238E27FC236}">
                <a16:creationId xmlns:a16="http://schemas.microsoft.com/office/drawing/2014/main" id="{D83D0D93-0798-466D-A718-6B80DA283D2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818876" y="6077269"/>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8619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Non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904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Slide 3">
    <p:bg>
      <p:bgPr>
        <a:solidFill>
          <a:schemeClr val="bg1"/>
        </a:solidFill>
        <a:effectLst/>
      </p:bgPr>
    </p:bg>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pic>
        <p:nvPicPr>
          <p:cNvPr id="10" name="Graphic 9">
            <a:extLst>
              <a:ext uri="{FF2B5EF4-FFF2-40B4-BE49-F238E27FC236}">
                <a16:creationId xmlns:a16="http://schemas.microsoft.com/office/drawing/2014/main" id="{ADFB4A63-3A43-46A4-9001-8493AA86DCB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148914" y="6348140"/>
            <a:ext cx="1315202" cy="201506"/>
          </a:xfrm>
          <a:prstGeom prst="rect">
            <a:avLst/>
          </a:prstGeom>
        </p:spPr>
      </p:pic>
      <p:sp>
        <p:nvSpPr>
          <p:cNvPr id="11" name="Text Placeholder 17">
            <a:extLst>
              <a:ext uri="{FF2B5EF4-FFF2-40B4-BE49-F238E27FC236}">
                <a16:creationId xmlns:a16="http://schemas.microsoft.com/office/drawing/2014/main" id="{8B314AA0-A069-4D58-9E52-97BDC7BB9388}"/>
              </a:ext>
            </a:extLst>
          </p:cNvPr>
          <p:cNvSpPr>
            <a:spLocks noGrp="1"/>
          </p:cNvSpPr>
          <p:nvPr>
            <p:ph type="body" sz="quarter" idx="10" hasCustomPrompt="1"/>
          </p:nvPr>
        </p:nvSpPr>
        <p:spPr>
          <a:xfrm>
            <a:off x="838200" y="1436687"/>
            <a:ext cx="5398884" cy="3984625"/>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12" name="Title 15">
            <a:extLst>
              <a:ext uri="{FF2B5EF4-FFF2-40B4-BE49-F238E27FC236}">
                <a16:creationId xmlns:a16="http://schemas.microsoft.com/office/drawing/2014/main" id="{37F87745-2FD4-4E6D-9DD9-F4B919EB2C9F}"/>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13" name="Picture 12">
            <a:extLst>
              <a:ext uri="{FF2B5EF4-FFF2-40B4-BE49-F238E27FC236}">
                <a16:creationId xmlns:a16="http://schemas.microsoft.com/office/drawing/2014/main" id="{54D65380-9AB3-4A6C-9D22-F4790502648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128016" y="4334042"/>
            <a:ext cx="3257834" cy="2790879"/>
          </a:xfrm>
          <a:prstGeom prst="rect">
            <a:avLst/>
          </a:prstGeom>
        </p:spPr>
      </p:pic>
    </p:spTree>
    <p:extLst>
      <p:ext uri="{BB962C8B-B14F-4D97-AF65-F5344CB8AC3E}">
        <p14:creationId xmlns:p14="http://schemas.microsoft.com/office/powerpoint/2010/main" val="396814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Process Slide">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5" name="Text Placeholder 4">
            <a:extLst>
              <a:ext uri="{FF2B5EF4-FFF2-40B4-BE49-F238E27FC236}">
                <a16:creationId xmlns:a16="http://schemas.microsoft.com/office/drawing/2014/main" id="{B5E42033-301E-4281-8D90-A0ACA0CFEB90}"/>
              </a:ext>
            </a:extLst>
          </p:cNvPr>
          <p:cNvSpPr>
            <a:spLocks noGrp="1"/>
          </p:cNvSpPr>
          <p:nvPr>
            <p:ph type="body" sz="quarter" idx="10" hasCustomPrompt="1"/>
          </p:nvPr>
        </p:nvSpPr>
        <p:spPr>
          <a:xfrm>
            <a:off x="838200" y="2749425"/>
            <a:ext cx="2204296" cy="2179638"/>
          </a:xfrm>
          <a:prstGeom prst="rect">
            <a:avLst/>
          </a:prstGeom>
        </p:spPr>
        <p:txBody>
          <a:bodyPr>
            <a:normAutofit/>
          </a:bodyPr>
          <a:lstStyle>
            <a:lvl1pPr>
              <a:buClr>
                <a:schemeClr val="accent2"/>
              </a:buClr>
              <a:defRPr sz="1200"/>
            </a:lvl1pPr>
            <a:lvl2pPr>
              <a:defRPr sz="1200"/>
            </a:lvl2pPr>
            <a:lvl3pPr>
              <a:defRPr sz="1200"/>
            </a:lvl3pPr>
            <a:lvl4pPr>
              <a:defRPr sz="1200"/>
            </a:lvl4pPr>
            <a:lvl5pPr>
              <a:defRPr sz="1200"/>
            </a:lvl5pPr>
          </a:lstStyle>
          <a:p>
            <a:pPr lvl="0"/>
            <a:r>
              <a:rPr lang="en-US"/>
              <a:t>Bullet 1</a:t>
            </a:r>
          </a:p>
          <a:p>
            <a:pPr lvl="0"/>
            <a:r>
              <a:rPr lang="en-US"/>
              <a:t>Bullet 2</a:t>
            </a:r>
          </a:p>
          <a:p>
            <a:pPr lvl="0"/>
            <a:r>
              <a:rPr lang="en-US"/>
              <a:t>Bullet 3</a:t>
            </a:r>
          </a:p>
          <a:p>
            <a:pPr lvl="0"/>
            <a:r>
              <a:rPr lang="en-US"/>
              <a:t>Bullet 4</a:t>
            </a:r>
          </a:p>
        </p:txBody>
      </p:sp>
      <p:sp>
        <p:nvSpPr>
          <p:cNvPr id="11" name="Title 15">
            <a:extLst>
              <a:ext uri="{FF2B5EF4-FFF2-40B4-BE49-F238E27FC236}">
                <a16:creationId xmlns:a16="http://schemas.microsoft.com/office/drawing/2014/main" id="{161C8B9C-4914-4CD8-800F-29EFA036E094}"/>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sp>
        <p:nvSpPr>
          <p:cNvPr id="13" name="Text Placeholder 4">
            <a:extLst>
              <a:ext uri="{FF2B5EF4-FFF2-40B4-BE49-F238E27FC236}">
                <a16:creationId xmlns:a16="http://schemas.microsoft.com/office/drawing/2014/main" id="{CD75DD34-1547-4AB7-B030-4A5CA5F42784}"/>
              </a:ext>
            </a:extLst>
          </p:cNvPr>
          <p:cNvSpPr>
            <a:spLocks noGrp="1"/>
          </p:cNvSpPr>
          <p:nvPr>
            <p:ph type="body" sz="quarter" idx="11" hasCustomPrompt="1"/>
          </p:nvPr>
        </p:nvSpPr>
        <p:spPr>
          <a:xfrm>
            <a:off x="3524115" y="2749425"/>
            <a:ext cx="2204296" cy="2179638"/>
          </a:xfrm>
          <a:prstGeom prst="rect">
            <a:avLst/>
          </a:prstGeom>
        </p:spPr>
        <p:txBody>
          <a:bodyPr>
            <a:normAutofit/>
          </a:bodyPr>
          <a:lstStyle>
            <a:lvl1pPr>
              <a:buClr>
                <a:schemeClr val="accent2"/>
              </a:buClr>
              <a:defRPr sz="1200"/>
            </a:lvl1pPr>
            <a:lvl2pPr>
              <a:defRPr sz="1200"/>
            </a:lvl2pPr>
            <a:lvl3pPr>
              <a:defRPr sz="1200"/>
            </a:lvl3pPr>
            <a:lvl4pPr>
              <a:defRPr sz="1200"/>
            </a:lvl4pPr>
            <a:lvl5pPr>
              <a:defRPr sz="1200"/>
            </a:lvl5pPr>
          </a:lstStyle>
          <a:p>
            <a:pPr lvl="0"/>
            <a:r>
              <a:rPr lang="en-US"/>
              <a:t>Bullet 1</a:t>
            </a:r>
          </a:p>
          <a:p>
            <a:pPr lvl="0"/>
            <a:r>
              <a:rPr lang="en-US"/>
              <a:t>Bullet 2</a:t>
            </a:r>
          </a:p>
          <a:p>
            <a:pPr lvl="0"/>
            <a:r>
              <a:rPr lang="en-US"/>
              <a:t>Bullet 3</a:t>
            </a:r>
          </a:p>
          <a:p>
            <a:pPr lvl="0"/>
            <a:r>
              <a:rPr lang="en-US"/>
              <a:t>Bullet 4</a:t>
            </a:r>
          </a:p>
        </p:txBody>
      </p:sp>
      <p:sp>
        <p:nvSpPr>
          <p:cNvPr id="14" name="Text Placeholder 4">
            <a:extLst>
              <a:ext uri="{FF2B5EF4-FFF2-40B4-BE49-F238E27FC236}">
                <a16:creationId xmlns:a16="http://schemas.microsoft.com/office/drawing/2014/main" id="{3B6B5E02-9ADE-4239-ADE8-7761B7EBF34F}"/>
              </a:ext>
            </a:extLst>
          </p:cNvPr>
          <p:cNvSpPr>
            <a:spLocks noGrp="1"/>
          </p:cNvSpPr>
          <p:nvPr>
            <p:ph type="body" sz="quarter" idx="12" hasCustomPrompt="1"/>
          </p:nvPr>
        </p:nvSpPr>
        <p:spPr>
          <a:xfrm>
            <a:off x="6210030" y="2749425"/>
            <a:ext cx="2204296" cy="2179638"/>
          </a:xfrm>
          <a:prstGeom prst="rect">
            <a:avLst/>
          </a:prstGeom>
        </p:spPr>
        <p:txBody>
          <a:bodyPr>
            <a:normAutofit/>
          </a:bodyPr>
          <a:lstStyle>
            <a:lvl1pPr marL="171450" indent="-171450">
              <a:buClr>
                <a:schemeClr val="accent2"/>
              </a:buClr>
              <a:buFont typeface="Arial" panose="020B0604020202020204" pitchFamily="34" charset="0"/>
              <a:buChar char="•"/>
              <a:defRPr sz="1200"/>
            </a:lvl1pPr>
            <a:lvl2pPr>
              <a:defRPr sz="1200"/>
            </a:lvl2pPr>
            <a:lvl3pPr>
              <a:defRPr sz="1200"/>
            </a:lvl3pPr>
            <a:lvl4pPr>
              <a:defRPr sz="1200"/>
            </a:lvl4pPr>
            <a:lvl5pPr>
              <a:defRPr sz="1200"/>
            </a:lvl5pPr>
          </a:lstStyle>
          <a:p>
            <a:pPr lvl="0"/>
            <a:r>
              <a:rPr lang="en-US"/>
              <a:t>Bullet 1</a:t>
            </a:r>
          </a:p>
          <a:p>
            <a:pPr lvl="0"/>
            <a:r>
              <a:rPr lang="en-US"/>
              <a:t>Bullet 2</a:t>
            </a:r>
          </a:p>
          <a:p>
            <a:pPr lvl="0"/>
            <a:r>
              <a:rPr lang="en-US"/>
              <a:t>Bullet 3</a:t>
            </a:r>
          </a:p>
          <a:p>
            <a:pPr lvl="0"/>
            <a:r>
              <a:rPr lang="en-US"/>
              <a:t>Bullet 4</a:t>
            </a:r>
          </a:p>
        </p:txBody>
      </p:sp>
      <p:sp>
        <p:nvSpPr>
          <p:cNvPr id="15" name="Text Placeholder 4">
            <a:extLst>
              <a:ext uri="{FF2B5EF4-FFF2-40B4-BE49-F238E27FC236}">
                <a16:creationId xmlns:a16="http://schemas.microsoft.com/office/drawing/2014/main" id="{47A0D81B-2A50-4AB5-87A9-CE0FA527007A}"/>
              </a:ext>
            </a:extLst>
          </p:cNvPr>
          <p:cNvSpPr>
            <a:spLocks noGrp="1"/>
          </p:cNvSpPr>
          <p:nvPr>
            <p:ph type="body" sz="quarter" idx="13" hasCustomPrompt="1"/>
          </p:nvPr>
        </p:nvSpPr>
        <p:spPr>
          <a:xfrm>
            <a:off x="8895946" y="2749425"/>
            <a:ext cx="2204296" cy="2179638"/>
          </a:xfrm>
          <a:prstGeom prst="rect">
            <a:avLst/>
          </a:prstGeom>
        </p:spPr>
        <p:txBody>
          <a:bodyPr>
            <a:normAutofit/>
          </a:bodyPr>
          <a:lstStyle>
            <a:lvl1pPr>
              <a:buClr>
                <a:schemeClr val="accent2"/>
              </a:buClr>
              <a:defRPr sz="1200"/>
            </a:lvl1pPr>
            <a:lvl2pPr>
              <a:defRPr sz="1200"/>
            </a:lvl2pPr>
            <a:lvl3pPr>
              <a:defRPr sz="1200"/>
            </a:lvl3pPr>
            <a:lvl4pPr>
              <a:defRPr sz="1200"/>
            </a:lvl4pPr>
            <a:lvl5pPr>
              <a:defRPr sz="1200"/>
            </a:lvl5pPr>
          </a:lstStyle>
          <a:p>
            <a:pPr lvl="0"/>
            <a:r>
              <a:rPr lang="en-US"/>
              <a:t>Bullet 1</a:t>
            </a:r>
          </a:p>
          <a:p>
            <a:pPr lvl="0"/>
            <a:r>
              <a:rPr lang="en-US"/>
              <a:t>Bullet 2</a:t>
            </a:r>
          </a:p>
          <a:p>
            <a:pPr lvl="0"/>
            <a:r>
              <a:rPr lang="en-US"/>
              <a:t>Bullet 3</a:t>
            </a:r>
          </a:p>
          <a:p>
            <a:pPr lvl="0"/>
            <a:r>
              <a:rPr lang="en-US"/>
              <a:t>Bullet 4</a:t>
            </a:r>
          </a:p>
        </p:txBody>
      </p:sp>
      <p:pic>
        <p:nvPicPr>
          <p:cNvPr id="16" name="Graphic 15">
            <a:extLst>
              <a:ext uri="{FF2B5EF4-FFF2-40B4-BE49-F238E27FC236}">
                <a16:creationId xmlns:a16="http://schemas.microsoft.com/office/drawing/2014/main" id="{02175879-B780-4AFF-A435-66BB8B23299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148914" y="6537953"/>
            <a:ext cx="1315202" cy="201506"/>
          </a:xfrm>
          <a:prstGeom prst="rect">
            <a:avLst/>
          </a:prstGeom>
        </p:spPr>
      </p:pic>
      <p:pic>
        <p:nvPicPr>
          <p:cNvPr id="17" name="Picture 16">
            <a:extLst>
              <a:ext uri="{FF2B5EF4-FFF2-40B4-BE49-F238E27FC236}">
                <a16:creationId xmlns:a16="http://schemas.microsoft.com/office/drawing/2014/main" id="{11A8EEC6-976C-4642-A79B-18B32E9C595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128016" y="4334042"/>
            <a:ext cx="3257834" cy="2790879"/>
          </a:xfrm>
          <a:prstGeom prst="rect">
            <a:avLst/>
          </a:prstGeom>
        </p:spPr>
      </p:pic>
    </p:spTree>
    <p:extLst>
      <p:ext uri="{BB962C8B-B14F-4D97-AF65-F5344CB8AC3E}">
        <p14:creationId xmlns:p14="http://schemas.microsoft.com/office/powerpoint/2010/main" val="121425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lank slide with bullets">
    <p:bg>
      <p:bgPr>
        <a:solidFill>
          <a:schemeClr val="bg1"/>
        </a:solidFill>
        <a:effectLst/>
      </p:bgPr>
    </p:bg>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11" name="Text Placeholder 17">
            <a:extLst>
              <a:ext uri="{FF2B5EF4-FFF2-40B4-BE49-F238E27FC236}">
                <a16:creationId xmlns:a16="http://schemas.microsoft.com/office/drawing/2014/main" id="{8B314AA0-A069-4D58-9E52-97BDC7BB9388}"/>
              </a:ext>
            </a:extLst>
          </p:cNvPr>
          <p:cNvSpPr>
            <a:spLocks noGrp="1"/>
          </p:cNvSpPr>
          <p:nvPr>
            <p:ph type="body" sz="quarter" idx="10" hasCustomPrompt="1"/>
          </p:nvPr>
        </p:nvSpPr>
        <p:spPr>
          <a:xfrm>
            <a:off x="838200" y="1436687"/>
            <a:ext cx="5398884" cy="3984625"/>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12" name="Title 15">
            <a:extLst>
              <a:ext uri="{FF2B5EF4-FFF2-40B4-BE49-F238E27FC236}">
                <a16:creationId xmlns:a16="http://schemas.microsoft.com/office/drawing/2014/main" id="{37F87745-2FD4-4E6D-9DD9-F4B919EB2C9F}"/>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7" name="Graphic 6">
            <a:extLst>
              <a:ext uri="{FF2B5EF4-FFF2-40B4-BE49-F238E27FC236}">
                <a16:creationId xmlns:a16="http://schemas.microsoft.com/office/drawing/2014/main" id="{861992BD-748A-4253-97A1-932BF6B4C59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148914" y="6537953"/>
            <a:ext cx="1315202" cy="201506"/>
          </a:xfrm>
          <a:prstGeom prst="rect">
            <a:avLst/>
          </a:prstGeom>
        </p:spPr>
      </p:pic>
    </p:spTree>
    <p:extLst>
      <p:ext uri="{BB962C8B-B14F-4D97-AF65-F5344CB8AC3E}">
        <p14:creationId xmlns:p14="http://schemas.microsoft.com/office/powerpoint/2010/main" val="272473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ntent Slide *only use to accomodate pic layout">
    <p:bg>
      <p:bgPr>
        <a:solidFill>
          <a:schemeClr val="bg1"/>
        </a:solidFill>
        <a:effectLst/>
      </p:bgPr>
    </p:bg>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10" name="Text Placeholder 17">
            <a:extLst>
              <a:ext uri="{FF2B5EF4-FFF2-40B4-BE49-F238E27FC236}">
                <a16:creationId xmlns:a16="http://schemas.microsoft.com/office/drawing/2014/main" id="{33790073-5F4B-4201-A9C3-4C781F022E97}"/>
              </a:ext>
            </a:extLst>
          </p:cNvPr>
          <p:cNvSpPr>
            <a:spLocks noGrp="1"/>
          </p:cNvSpPr>
          <p:nvPr>
            <p:ph type="body" sz="quarter" idx="10" hasCustomPrompt="1"/>
          </p:nvPr>
        </p:nvSpPr>
        <p:spPr>
          <a:xfrm>
            <a:off x="838200" y="1436687"/>
            <a:ext cx="10515600" cy="3984625"/>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11" name="Title 15">
            <a:extLst>
              <a:ext uri="{FF2B5EF4-FFF2-40B4-BE49-F238E27FC236}">
                <a16:creationId xmlns:a16="http://schemas.microsoft.com/office/drawing/2014/main" id="{4DC14C89-2F6A-40E9-B0F1-1B87D3448E1E}"/>
              </a:ext>
            </a:extLst>
          </p:cNvPr>
          <p:cNvSpPr>
            <a:spLocks noGrp="1"/>
          </p:cNvSpPr>
          <p:nvPr>
            <p:ph type="title" hasCustomPrompt="1"/>
          </p:nvPr>
        </p:nvSpPr>
        <p:spPr>
          <a:xfrm>
            <a:off x="838200" y="409107"/>
            <a:ext cx="10515600" cy="612167"/>
          </a:xfrm>
          <a:prstGeom prst="rect">
            <a:avLst/>
          </a:prstGeom>
        </p:spPr>
        <p:txBody>
          <a:bodyPr>
            <a:normAutofit/>
          </a:bodyPr>
          <a:lstStyle>
            <a:lvl1pPr>
              <a:defRPr sz="3200" cap="all" baseline="0">
                <a:solidFill>
                  <a:schemeClr val="accent1"/>
                </a:solidFill>
              </a:defRPr>
            </a:lvl1pPr>
          </a:lstStyle>
          <a:p>
            <a:r>
              <a:rPr lang="en-US"/>
              <a:t>Content slide </a:t>
            </a:r>
          </a:p>
        </p:txBody>
      </p:sp>
      <p:pic>
        <p:nvPicPr>
          <p:cNvPr id="12" name="Graphic 11">
            <a:extLst>
              <a:ext uri="{FF2B5EF4-FFF2-40B4-BE49-F238E27FC236}">
                <a16:creationId xmlns:a16="http://schemas.microsoft.com/office/drawing/2014/main" id="{44BDD0B1-3CF7-4AF0-A04A-C00DFA4E830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148914" y="6537953"/>
            <a:ext cx="1315202" cy="201506"/>
          </a:xfrm>
          <a:prstGeom prst="rect">
            <a:avLst/>
          </a:prstGeom>
        </p:spPr>
      </p:pic>
    </p:spTree>
    <p:extLst>
      <p:ext uri="{BB962C8B-B14F-4D97-AF65-F5344CB8AC3E}">
        <p14:creationId xmlns:p14="http://schemas.microsoft.com/office/powerpoint/2010/main" val="1910976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ertical Screen Shot 1 picture">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pic>
        <p:nvPicPr>
          <p:cNvPr id="10" name="Graphic 9">
            <a:extLst>
              <a:ext uri="{FF2B5EF4-FFF2-40B4-BE49-F238E27FC236}">
                <a16:creationId xmlns:a16="http://schemas.microsoft.com/office/drawing/2014/main" id="{ADFB4A63-3A43-46A4-9001-8493AA86DCB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85680" y="6537953"/>
            <a:ext cx="1315202" cy="201506"/>
          </a:xfrm>
          <a:prstGeom prst="rect">
            <a:avLst/>
          </a:prstGeom>
        </p:spPr>
      </p:pic>
      <p:sp>
        <p:nvSpPr>
          <p:cNvPr id="12" name="Title 15">
            <a:extLst>
              <a:ext uri="{FF2B5EF4-FFF2-40B4-BE49-F238E27FC236}">
                <a16:creationId xmlns:a16="http://schemas.microsoft.com/office/drawing/2014/main" id="{37F87745-2FD4-4E6D-9DD9-F4B919EB2C9F}"/>
              </a:ext>
            </a:extLst>
          </p:cNvPr>
          <p:cNvSpPr>
            <a:spLocks noGrp="1"/>
          </p:cNvSpPr>
          <p:nvPr>
            <p:ph type="title" hasCustomPrompt="1"/>
          </p:nvPr>
        </p:nvSpPr>
        <p:spPr>
          <a:xfrm>
            <a:off x="838200" y="409107"/>
            <a:ext cx="5571226" cy="1264418"/>
          </a:xfrm>
          <a:prstGeom prst="rect">
            <a:avLst/>
          </a:prstGeom>
        </p:spPr>
        <p:txBody>
          <a:bodyPr>
            <a:normAutofit/>
          </a:bodyPr>
          <a:lstStyle>
            <a:lvl1pPr algn="l">
              <a:defRPr sz="3200" cap="all" baseline="0">
                <a:solidFill>
                  <a:schemeClr val="accent1"/>
                </a:solidFill>
              </a:defRPr>
            </a:lvl1pPr>
          </a:lstStyle>
          <a:p>
            <a:r>
              <a:rPr lang="en-US"/>
              <a:t>Content slide </a:t>
            </a:r>
          </a:p>
        </p:txBody>
      </p:sp>
      <p:sp>
        <p:nvSpPr>
          <p:cNvPr id="3" name="Picture Placeholder 2">
            <a:extLst>
              <a:ext uri="{FF2B5EF4-FFF2-40B4-BE49-F238E27FC236}">
                <a16:creationId xmlns:a16="http://schemas.microsoft.com/office/drawing/2014/main" id="{1DDC5FC7-4877-45F8-8BE7-959E9A214FE0}"/>
              </a:ext>
            </a:extLst>
          </p:cNvPr>
          <p:cNvSpPr>
            <a:spLocks noGrp="1"/>
          </p:cNvSpPr>
          <p:nvPr>
            <p:ph type="pic" sz="quarter" idx="10"/>
          </p:nvPr>
        </p:nvSpPr>
        <p:spPr>
          <a:xfrm>
            <a:off x="6745857" y="0"/>
            <a:ext cx="5446143" cy="6858000"/>
          </a:xfrm>
          <a:prstGeom prst="rect">
            <a:avLst/>
          </a:prstGeom>
        </p:spPr>
        <p:txBody>
          <a:bodyPr/>
          <a:lstStyle/>
          <a:p>
            <a:endParaRPr lang="en-US"/>
          </a:p>
        </p:txBody>
      </p:sp>
      <p:sp>
        <p:nvSpPr>
          <p:cNvPr id="8" name="Text Placeholder 17">
            <a:extLst>
              <a:ext uri="{FF2B5EF4-FFF2-40B4-BE49-F238E27FC236}">
                <a16:creationId xmlns:a16="http://schemas.microsoft.com/office/drawing/2014/main" id="{44DDD85F-5546-4D58-A65C-86C9E6282BA7}"/>
              </a:ext>
            </a:extLst>
          </p:cNvPr>
          <p:cNvSpPr>
            <a:spLocks noGrp="1"/>
          </p:cNvSpPr>
          <p:nvPr>
            <p:ph type="body" sz="quarter" idx="11" hasCustomPrompt="1"/>
          </p:nvPr>
        </p:nvSpPr>
        <p:spPr>
          <a:xfrm>
            <a:off x="838200" y="2258106"/>
            <a:ext cx="5398884" cy="3984625"/>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Tree>
    <p:extLst>
      <p:ext uri="{BB962C8B-B14F-4D97-AF65-F5344CB8AC3E}">
        <p14:creationId xmlns:p14="http://schemas.microsoft.com/office/powerpoint/2010/main" val="343272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ertical Screen Shot 2 pictures">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93BF829-9000-4A63-833D-DB74B727B7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sp>
        <p:nvSpPr>
          <p:cNvPr id="11" name="Picture Placeholder 2">
            <a:extLst>
              <a:ext uri="{FF2B5EF4-FFF2-40B4-BE49-F238E27FC236}">
                <a16:creationId xmlns:a16="http://schemas.microsoft.com/office/drawing/2014/main" id="{FA35C34A-075B-46C9-9E53-5B1D0EBE2BD6}"/>
              </a:ext>
            </a:extLst>
          </p:cNvPr>
          <p:cNvSpPr>
            <a:spLocks noGrp="1"/>
          </p:cNvSpPr>
          <p:nvPr>
            <p:ph type="pic" sz="quarter" idx="11"/>
          </p:nvPr>
        </p:nvSpPr>
        <p:spPr>
          <a:xfrm>
            <a:off x="-11969" y="0"/>
            <a:ext cx="3997374" cy="6858000"/>
          </a:xfrm>
          <a:prstGeom prst="rect">
            <a:avLst/>
          </a:prstGeom>
        </p:spPr>
        <p:txBody>
          <a:bodyPr/>
          <a:lstStyle/>
          <a:p>
            <a:endParaRPr lang="en-US"/>
          </a:p>
        </p:txBody>
      </p:sp>
      <p:sp>
        <p:nvSpPr>
          <p:cNvPr id="15" name="Picture Placeholder 2">
            <a:extLst>
              <a:ext uri="{FF2B5EF4-FFF2-40B4-BE49-F238E27FC236}">
                <a16:creationId xmlns:a16="http://schemas.microsoft.com/office/drawing/2014/main" id="{3A39E8CD-A763-4F39-9F54-A1FCF9C33981}"/>
              </a:ext>
            </a:extLst>
          </p:cNvPr>
          <p:cNvSpPr>
            <a:spLocks noGrp="1"/>
          </p:cNvSpPr>
          <p:nvPr>
            <p:ph type="pic" sz="quarter" idx="12"/>
          </p:nvPr>
        </p:nvSpPr>
        <p:spPr>
          <a:xfrm>
            <a:off x="8194626" y="0"/>
            <a:ext cx="3997374" cy="6858000"/>
          </a:xfrm>
          <a:prstGeom prst="rect">
            <a:avLst/>
          </a:prstGeom>
        </p:spPr>
        <p:txBody>
          <a:bodyPr/>
          <a:lstStyle/>
          <a:p>
            <a:endParaRPr lang="en-US"/>
          </a:p>
        </p:txBody>
      </p:sp>
      <p:sp>
        <p:nvSpPr>
          <p:cNvPr id="17" name="Text Placeholder 17">
            <a:extLst>
              <a:ext uri="{FF2B5EF4-FFF2-40B4-BE49-F238E27FC236}">
                <a16:creationId xmlns:a16="http://schemas.microsoft.com/office/drawing/2014/main" id="{317623E7-BB86-4923-B5A1-56062F8970FA}"/>
              </a:ext>
            </a:extLst>
          </p:cNvPr>
          <p:cNvSpPr>
            <a:spLocks noGrp="1"/>
          </p:cNvSpPr>
          <p:nvPr>
            <p:ph type="body" sz="quarter" idx="10" hasCustomPrompt="1"/>
          </p:nvPr>
        </p:nvSpPr>
        <p:spPr>
          <a:xfrm>
            <a:off x="4228381" y="2079139"/>
            <a:ext cx="3725174" cy="4458814"/>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18" name="Title 15">
            <a:extLst>
              <a:ext uri="{FF2B5EF4-FFF2-40B4-BE49-F238E27FC236}">
                <a16:creationId xmlns:a16="http://schemas.microsoft.com/office/drawing/2014/main" id="{75C8C2AC-0E32-4E67-986B-DE926A62CF6C}"/>
              </a:ext>
            </a:extLst>
          </p:cNvPr>
          <p:cNvSpPr>
            <a:spLocks noGrp="1"/>
          </p:cNvSpPr>
          <p:nvPr>
            <p:ph type="title" hasCustomPrompt="1"/>
          </p:nvPr>
        </p:nvSpPr>
        <p:spPr>
          <a:xfrm>
            <a:off x="4226476" y="409108"/>
            <a:ext cx="3725174" cy="1247164"/>
          </a:xfrm>
          <a:prstGeom prst="rect">
            <a:avLst/>
          </a:prstGeom>
        </p:spPr>
        <p:txBody>
          <a:bodyPr>
            <a:normAutofit/>
          </a:bodyPr>
          <a:lstStyle>
            <a:lvl1pPr>
              <a:defRPr sz="2400" cap="all" baseline="0">
                <a:solidFill>
                  <a:schemeClr val="accent1"/>
                </a:solidFill>
              </a:defRPr>
            </a:lvl1pPr>
          </a:lstStyle>
          <a:p>
            <a:r>
              <a:rPr lang="en-US"/>
              <a:t>Content slide </a:t>
            </a:r>
          </a:p>
        </p:txBody>
      </p:sp>
      <p:pic>
        <p:nvPicPr>
          <p:cNvPr id="8" name="Graphic 7">
            <a:extLst>
              <a:ext uri="{FF2B5EF4-FFF2-40B4-BE49-F238E27FC236}">
                <a16:creationId xmlns:a16="http://schemas.microsoft.com/office/drawing/2014/main" id="{41154925-5259-4759-8A24-3B1A673AB5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5438399" y="6537953"/>
            <a:ext cx="1315202" cy="201506"/>
          </a:xfrm>
          <a:prstGeom prst="rect">
            <a:avLst/>
          </a:prstGeom>
        </p:spPr>
      </p:pic>
    </p:spTree>
    <p:extLst>
      <p:ext uri="{BB962C8B-B14F-4D97-AF65-F5344CB8AC3E}">
        <p14:creationId xmlns:p14="http://schemas.microsoft.com/office/powerpoint/2010/main" val="2225536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creen Shots">
    <p:bg>
      <p:bgPr>
        <a:solidFill>
          <a:schemeClr val="bg1"/>
        </a:solidFill>
        <a:effectLst/>
      </p:bgPr>
    </p:bg>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6585BA96-9B13-4E93-A023-A510DD7285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0123" y="6537953"/>
            <a:ext cx="1210999" cy="241494"/>
          </a:xfrm>
          <a:prstGeom prst="rect">
            <a:avLst/>
          </a:prstGeom>
        </p:spPr>
      </p:pic>
      <p:pic>
        <p:nvPicPr>
          <p:cNvPr id="10" name="Graphic 9">
            <a:extLst>
              <a:ext uri="{FF2B5EF4-FFF2-40B4-BE49-F238E27FC236}">
                <a16:creationId xmlns:a16="http://schemas.microsoft.com/office/drawing/2014/main" id="{ADFB4A63-3A43-46A4-9001-8493AA86DCB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85680" y="6537953"/>
            <a:ext cx="1315202" cy="201506"/>
          </a:xfrm>
          <a:prstGeom prst="rect">
            <a:avLst/>
          </a:prstGeom>
        </p:spPr>
      </p:pic>
      <p:sp>
        <p:nvSpPr>
          <p:cNvPr id="12" name="Title 15">
            <a:extLst>
              <a:ext uri="{FF2B5EF4-FFF2-40B4-BE49-F238E27FC236}">
                <a16:creationId xmlns:a16="http://schemas.microsoft.com/office/drawing/2014/main" id="{37F87745-2FD4-4E6D-9DD9-F4B919EB2C9F}"/>
              </a:ext>
            </a:extLst>
          </p:cNvPr>
          <p:cNvSpPr>
            <a:spLocks noGrp="1"/>
          </p:cNvSpPr>
          <p:nvPr>
            <p:ph type="title" hasCustomPrompt="1"/>
          </p:nvPr>
        </p:nvSpPr>
        <p:spPr>
          <a:xfrm>
            <a:off x="513588" y="1442379"/>
            <a:ext cx="5068824" cy="578445"/>
          </a:xfrm>
          <a:prstGeom prst="rect">
            <a:avLst/>
          </a:prstGeom>
        </p:spPr>
        <p:txBody>
          <a:bodyPr>
            <a:normAutofit/>
          </a:bodyPr>
          <a:lstStyle>
            <a:lvl1pPr>
              <a:defRPr sz="3200" cap="all" baseline="0">
                <a:solidFill>
                  <a:schemeClr val="accent1"/>
                </a:solidFill>
              </a:defRPr>
            </a:lvl1pPr>
          </a:lstStyle>
          <a:p>
            <a:r>
              <a:rPr lang="en-US"/>
              <a:t>Content slide </a:t>
            </a:r>
          </a:p>
        </p:txBody>
      </p:sp>
      <p:sp>
        <p:nvSpPr>
          <p:cNvPr id="8" name="Text Placeholder 17">
            <a:extLst>
              <a:ext uri="{FF2B5EF4-FFF2-40B4-BE49-F238E27FC236}">
                <a16:creationId xmlns:a16="http://schemas.microsoft.com/office/drawing/2014/main" id="{37798BDB-A3A6-42BA-B2A5-2FB21787D897}"/>
              </a:ext>
            </a:extLst>
          </p:cNvPr>
          <p:cNvSpPr>
            <a:spLocks noGrp="1"/>
          </p:cNvSpPr>
          <p:nvPr>
            <p:ph type="body" sz="quarter" idx="10" hasCustomPrompt="1"/>
          </p:nvPr>
        </p:nvSpPr>
        <p:spPr>
          <a:xfrm>
            <a:off x="6444558" y="3918031"/>
            <a:ext cx="5398884" cy="2098722"/>
          </a:xfrm>
          <a:prstGeom prst="rect">
            <a:avLst/>
          </a:prstGeom>
        </p:spPr>
        <p:txBody>
          <a:bodyPr>
            <a:normAutofit/>
          </a:bodyPr>
          <a:lstStyle>
            <a:lvl1pPr>
              <a:buClr>
                <a:schemeClr val="accent2"/>
              </a:buClr>
              <a:defRPr sz="1800">
                <a:solidFill>
                  <a:schemeClr val="accent1"/>
                </a:solidFill>
                <a:latin typeface="+mn-lt"/>
              </a:defRPr>
            </a:lvl1pPr>
            <a:lvl2pPr>
              <a:defRPr sz="1600">
                <a:solidFill>
                  <a:schemeClr val="accent1"/>
                </a:solidFill>
              </a:defRPr>
            </a:lvl2pPr>
            <a:lvl3pPr>
              <a:buClr>
                <a:schemeClr val="accent5"/>
              </a:buClr>
              <a:defRPr lang="en-US" sz="1600" kern="1200" dirty="0" smtClean="0">
                <a:solidFill>
                  <a:schemeClr val="accent1"/>
                </a:solidFill>
                <a:latin typeface="+mn-lt"/>
                <a:ea typeface="+mn-ea"/>
                <a:cs typeface="+mn-cs"/>
              </a:defRPr>
            </a:lvl3pPr>
          </a:lstStyle>
          <a:p>
            <a:pPr lvl="0"/>
            <a:r>
              <a:rPr lang="en-US"/>
              <a:t>Bullet 1</a:t>
            </a:r>
          </a:p>
          <a:p>
            <a:pPr lvl="1"/>
            <a:r>
              <a:rPr lang="en-US"/>
              <a:t>Bullet 2</a:t>
            </a:r>
          </a:p>
          <a:p>
            <a:pPr lvl="2"/>
            <a:r>
              <a:rPr lang="en-US"/>
              <a:t>Bullet 3</a:t>
            </a:r>
          </a:p>
        </p:txBody>
      </p:sp>
      <p:sp>
        <p:nvSpPr>
          <p:cNvPr id="4" name="Picture Placeholder 3">
            <a:extLst>
              <a:ext uri="{FF2B5EF4-FFF2-40B4-BE49-F238E27FC236}">
                <a16:creationId xmlns:a16="http://schemas.microsoft.com/office/drawing/2014/main" id="{DE02A01F-1A64-4855-B088-D7E32D627420}"/>
              </a:ext>
            </a:extLst>
          </p:cNvPr>
          <p:cNvSpPr>
            <a:spLocks noGrp="1"/>
          </p:cNvSpPr>
          <p:nvPr>
            <p:ph type="pic" sz="quarter" idx="11"/>
          </p:nvPr>
        </p:nvSpPr>
        <p:spPr>
          <a:xfrm>
            <a:off x="0" y="3429000"/>
            <a:ext cx="6096000" cy="3429000"/>
          </a:xfrm>
          <a:prstGeom prst="rect">
            <a:avLst/>
          </a:prstGeom>
        </p:spPr>
        <p:txBody>
          <a:bodyPr/>
          <a:lstStyle>
            <a:lvl1pPr marL="0" indent="0">
              <a:buNone/>
              <a:defRPr/>
            </a:lvl1pPr>
          </a:lstStyle>
          <a:p>
            <a:endParaRPr lang="en-US"/>
          </a:p>
        </p:txBody>
      </p:sp>
      <p:sp>
        <p:nvSpPr>
          <p:cNvPr id="11" name="Picture Placeholder 3">
            <a:extLst>
              <a:ext uri="{FF2B5EF4-FFF2-40B4-BE49-F238E27FC236}">
                <a16:creationId xmlns:a16="http://schemas.microsoft.com/office/drawing/2014/main" id="{517E090B-2EF9-4A79-BB09-DE39A391E119}"/>
              </a:ext>
            </a:extLst>
          </p:cNvPr>
          <p:cNvSpPr>
            <a:spLocks noGrp="1"/>
          </p:cNvSpPr>
          <p:nvPr>
            <p:ph type="pic" sz="quarter" idx="12"/>
          </p:nvPr>
        </p:nvSpPr>
        <p:spPr>
          <a:xfrm>
            <a:off x="6096000" y="0"/>
            <a:ext cx="6096000" cy="3429000"/>
          </a:xfrm>
          <a:prstGeom prst="rect">
            <a:avLst/>
          </a:prstGeom>
        </p:spPr>
        <p:txBody>
          <a:bodyPr/>
          <a:lstStyle>
            <a:lvl1pPr marL="0" indent="0">
              <a:buNone/>
              <a:defRPr/>
            </a:lvl1pPr>
          </a:lstStyle>
          <a:p>
            <a:endParaRPr lang="en-US"/>
          </a:p>
        </p:txBody>
      </p:sp>
    </p:spTree>
    <p:extLst>
      <p:ext uri="{BB962C8B-B14F-4D97-AF65-F5344CB8AC3E}">
        <p14:creationId xmlns:p14="http://schemas.microsoft.com/office/powerpoint/2010/main" val="440759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8.png"/><Relationship Id="rId2" Type="http://schemas.openxmlformats.org/officeDocument/2006/relationships/slideLayout" Target="../slideLayouts/slideLayout13.xml"/><Relationship Id="rId16" Type="http://schemas.openxmlformats.org/officeDocument/2006/relationships/image" Target="../media/image4.sv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09B25C9D-9E05-4415-8FA0-914FC102A61C}"/>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891032" y="6252138"/>
            <a:ext cx="1830967" cy="365125"/>
          </a:xfrm>
          <a:prstGeom prst="rect">
            <a:avLst/>
          </a:prstGeom>
        </p:spPr>
      </p:pic>
      <p:sp>
        <p:nvSpPr>
          <p:cNvPr id="5" name="Title 2">
            <a:extLst>
              <a:ext uri="{FF2B5EF4-FFF2-40B4-BE49-F238E27FC236}">
                <a16:creationId xmlns:a16="http://schemas.microsoft.com/office/drawing/2014/main" id="{BE8703B0-562F-494C-8740-03988A4A1EA0}"/>
              </a:ext>
            </a:extLst>
          </p:cNvPr>
          <p:cNvSpPr txBox="1">
            <a:spLocks/>
          </p:cNvSpPr>
          <p:nvPr userDrawn="1"/>
        </p:nvSpPr>
        <p:spPr>
          <a:xfrm>
            <a:off x="838200" y="1016878"/>
            <a:ext cx="8714362" cy="724373"/>
          </a:xfrm>
          <a:prstGeom prst="rect">
            <a:avLst/>
          </a:prstGeom>
        </p:spPr>
        <p:txBody>
          <a:bodyPr>
            <a:normAutofit/>
          </a:bodyPr>
          <a:lstStyle>
            <a:lvl1pPr algn="l" defTabSz="914400" rtl="0" eaLnBrk="1" latinLnBrk="0" hangingPunct="1">
              <a:lnSpc>
                <a:spcPct val="90000"/>
              </a:lnSpc>
              <a:spcBef>
                <a:spcPct val="0"/>
              </a:spcBef>
              <a:buNone/>
              <a:defRPr sz="3600" kern="1200" cap="all" baseline="0">
                <a:solidFill>
                  <a:schemeClr val="bg1"/>
                </a:solidFill>
                <a:latin typeface="+mj-lt"/>
                <a:ea typeface="+mj-ea"/>
                <a:cs typeface="+mj-cs"/>
              </a:defRPr>
            </a:lvl1pPr>
          </a:lstStyle>
          <a:p>
            <a:r>
              <a:rPr lang="en-US"/>
              <a:t>PRESENTATION TITLE ALL CAPS</a:t>
            </a:r>
          </a:p>
        </p:txBody>
      </p:sp>
      <p:sp>
        <p:nvSpPr>
          <p:cNvPr id="6" name="Text Placeholder 4">
            <a:extLst>
              <a:ext uri="{FF2B5EF4-FFF2-40B4-BE49-F238E27FC236}">
                <a16:creationId xmlns:a16="http://schemas.microsoft.com/office/drawing/2014/main" id="{230659DB-B81F-4AB1-9194-BACC392978D6}"/>
              </a:ext>
            </a:extLst>
          </p:cNvPr>
          <p:cNvSpPr txBox="1">
            <a:spLocks/>
          </p:cNvSpPr>
          <p:nvPr userDrawn="1"/>
        </p:nvSpPr>
        <p:spPr>
          <a:xfrm>
            <a:off x="838200" y="1838325"/>
            <a:ext cx="8296072" cy="656279"/>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Subtitle Sentence Case</a:t>
            </a:r>
          </a:p>
        </p:txBody>
      </p:sp>
      <p:sp>
        <p:nvSpPr>
          <p:cNvPr id="7" name="Text Placeholder 6">
            <a:extLst>
              <a:ext uri="{FF2B5EF4-FFF2-40B4-BE49-F238E27FC236}">
                <a16:creationId xmlns:a16="http://schemas.microsoft.com/office/drawing/2014/main" id="{49548BAE-7D25-4ED8-82AF-3B4F104700BE}"/>
              </a:ext>
            </a:extLst>
          </p:cNvPr>
          <p:cNvSpPr txBox="1">
            <a:spLocks/>
          </p:cNvSpPr>
          <p:nvPr userDrawn="1"/>
        </p:nvSpPr>
        <p:spPr>
          <a:xfrm>
            <a:off x="838200" y="4363397"/>
            <a:ext cx="5951706" cy="1322455"/>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Date: xx/xx/xxxx</a:t>
            </a:r>
          </a:p>
          <a:p>
            <a:r>
              <a:rPr lang="en-US"/>
              <a:t>Presented to: Client Name</a:t>
            </a:r>
          </a:p>
          <a:p>
            <a:r>
              <a:rPr lang="en-US"/>
              <a:t>Presented by: Presenter Name</a:t>
            </a:r>
          </a:p>
        </p:txBody>
      </p:sp>
      <p:sp>
        <p:nvSpPr>
          <p:cNvPr id="2" name="Slide Number Placeholder 1">
            <a:extLst>
              <a:ext uri="{FF2B5EF4-FFF2-40B4-BE49-F238E27FC236}">
                <a16:creationId xmlns:a16="http://schemas.microsoft.com/office/drawing/2014/main" id="{8903B287-E417-4BCA-88D3-DBB0FE6B1DD2}"/>
              </a:ext>
            </a:extLst>
          </p:cNvPr>
          <p:cNvSpPr>
            <a:spLocks noGrp="1"/>
          </p:cNvSpPr>
          <p:nvPr>
            <p:ph type="sldNum" sz="quarter" idx="4"/>
          </p:nvPr>
        </p:nvSpPr>
        <p:spPr>
          <a:xfrm>
            <a:off x="8978799" y="625213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C3C46-7116-4A64-B688-C5372D33B4AA}" type="slidenum">
              <a:rPr lang="en-US" smtClean="0"/>
              <a:t>‹#›</a:t>
            </a:fld>
            <a:endParaRPr lang="en-US"/>
          </a:p>
        </p:txBody>
      </p:sp>
    </p:spTree>
    <p:extLst>
      <p:ext uri="{BB962C8B-B14F-4D97-AF65-F5344CB8AC3E}">
        <p14:creationId xmlns:p14="http://schemas.microsoft.com/office/powerpoint/2010/main" val="35609145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7" r:id="rId4"/>
    <p:sldLayoutId id="2147483669" r:id="rId5"/>
    <p:sldLayoutId id="2147483664" r:id="rId6"/>
    <p:sldLayoutId id="2147483670" r:id="rId7"/>
    <p:sldLayoutId id="2147483675"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7A9A6D2F-7E80-435D-870A-8ACF337E9B9D}"/>
              </a:ext>
            </a:extLst>
          </p:cNvPr>
          <p:cNvSpPr txBox="1">
            <a:spLocks/>
          </p:cNvSpPr>
          <p:nvPr userDrawn="1"/>
        </p:nvSpPr>
        <p:spPr>
          <a:xfrm>
            <a:off x="838200" y="1016878"/>
            <a:ext cx="8714362" cy="724373"/>
          </a:xfrm>
          <a:prstGeom prst="rect">
            <a:avLst/>
          </a:prstGeom>
        </p:spPr>
        <p:txBody>
          <a:bodyPr>
            <a:normAutofit/>
          </a:bodyPr>
          <a:lstStyle>
            <a:lvl1pPr algn="l" defTabSz="914400" rtl="0" eaLnBrk="1" latinLnBrk="0" hangingPunct="1">
              <a:lnSpc>
                <a:spcPct val="90000"/>
              </a:lnSpc>
              <a:spcBef>
                <a:spcPct val="0"/>
              </a:spcBef>
              <a:buNone/>
              <a:defRPr sz="3600" kern="1200" cap="all" baseline="0">
                <a:solidFill>
                  <a:schemeClr val="bg1"/>
                </a:solidFill>
                <a:latin typeface="+mj-lt"/>
                <a:ea typeface="+mj-ea"/>
                <a:cs typeface="+mj-cs"/>
              </a:defRPr>
            </a:lvl1pPr>
          </a:lstStyle>
          <a:p>
            <a:r>
              <a:rPr lang="en-US"/>
              <a:t>PRESENTATION TITLE ALL CAPS</a:t>
            </a:r>
          </a:p>
        </p:txBody>
      </p:sp>
      <p:sp>
        <p:nvSpPr>
          <p:cNvPr id="7" name="Text Placeholder 4">
            <a:extLst>
              <a:ext uri="{FF2B5EF4-FFF2-40B4-BE49-F238E27FC236}">
                <a16:creationId xmlns:a16="http://schemas.microsoft.com/office/drawing/2014/main" id="{6EA8E781-1463-40C8-BC8B-E48F9481A09C}"/>
              </a:ext>
            </a:extLst>
          </p:cNvPr>
          <p:cNvSpPr txBox="1">
            <a:spLocks/>
          </p:cNvSpPr>
          <p:nvPr userDrawn="1"/>
        </p:nvSpPr>
        <p:spPr>
          <a:xfrm>
            <a:off x="838200" y="1838325"/>
            <a:ext cx="8296072" cy="656279"/>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Subtitle Sentence Case</a:t>
            </a:r>
          </a:p>
        </p:txBody>
      </p:sp>
      <p:sp>
        <p:nvSpPr>
          <p:cNvPr id="8" name="Text Placeholder 6">
            <a:extLst>
              <a:ext uri="{FF2B5EF4-FFF2-40B4-BE49-F238E27FC236}">
                <a16:creationId xmlns:a16="http://schemas.microsoft.com/office/drawing/2014/main" id="{2EFE99F6-01A3-49F4-8E49-B74F185D972C}"/>
              </a:ext>
            </a:extLst>
          </p:cNvPr>
          <p:cNvSpPr txBox="1">
            <a:spLocks/>
          </p:cNvSpPr>
          <p:nvPr userDrawn="1"/>
        </p:nvSpPr>
        <p:spPr>
          <a:xfrm>
            <a:off x="838200" y="4363397"/>
            <a:ext cx="5951706" cy="1322455"/>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Date: xx/xx/xxxx</a:t>
            </a:r>
          </a:p>
          <a:p>
            <a:r>
              <a:rPr lang="en-US"/>
              <a:t>Presented to: Client Name</a:t>
            </a:r>
          </a:p>
          <a:p>
            <a:r>
              <a:rPr lang="en-US"/>
              <a:t>Presented by: Presenter Name</a:t>
            </a:r>
          </a:p>
        </p:txBody>
      </p:sp>
      <p:pic>
        <p:nvPicPr>
          <p:cNvPr id="9" name="Graphic 8">
            <a:extLst>
              <a:ext uri="{FF2B5EF4-FFF2-40B4-BE49-F238E27FC236}">
                <a16:creationId xmlns:a16="http://schemas.microsoft.com/office/drawing/2014/main" id="{1B3FF72B-134B-46C8-871A-EC51C16AE13D}"/>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8116076" y="6217511"/>
            <a:ext cx="2452777" cy="375796"/>
          </a:xfrm>
          <a:prstGeom prst="rect">
            <a:avLst/>
          </a:prstGeom>
        </p:spPr>
      </p:pic>
      <p:pic>
        <p:nvPicPr>
          <p:cNvPr id="12" name="Picture 2" descr="Image result for logo placeholder">
            <a:extLst>
              <a:ext uri="{FF2B5EF4-FFF2-40B4-BE49-F238E27FC236}">
                <a16:creationId xmlns:a16="http://schemas.microsoft.com/office/drawing/2014/main" id="{5E8CF1CF-3EAB-4EB2-8AD0-7FBE23667077}"/>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10818876" y="6077269"/>
            <a:ext cx="1181304" cy="656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44248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SDoyle@jmttg.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gisci.or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gisci.org/Portals/0/PDF's/REVISED%20BP%20-%20Official%20-%20July%202019.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gisci.org/Portals/0/PDF's/Practice%20Exam%201%20Mod.pdf" TargetMode="External"/><Relationship Id="rId2" Type="http://schemas.openxmlformats.org/officeDocument/2006/relationships/hyperlink" Target="https://docs.google.com/forms/d/1stCwGpCpiIPtjraLkL_x61l7fTlsnnslgWc3r32YlNs/edit?usp=sharing"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geotechcenter.org/concept-modules-and-demonstration-videos8203.html" TargetMode="External"/><Relationship Id="rId2" Type="http://schemas.openxmlformats.org/officeDocument/2006/relationships/hyperlink" Target="https://www.gisci.org/ExamInfo/ExamCandidateInformation/ExamPreparationInfo.aspx"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kEW-7_oauGI" TargetMode="External"/><Relationship Id="rId2" Type="http://schemas.openxmlformats.org/officeDocument/2006/relationships/hyperlink" Target="https://www.urisa.org/clientuploads/directory/Documents/Committees/Professional%20Education/GISP%20Webinar%20April%202018/Preparing%20for%20GISP_webinarDayTwo.pdf" TargetMode="External"/><Relationship Id="rId1" Type="http://schemas.openxmlformats.org/officeDocument/2006/relationships/slideLayout" Target="../slideLayouts/slideLayout3.xml"/><Relationship Id="rId5" Type="http://schemas.openxmlformats.org/officeDocument/2006/relationships/hyperlink" Target="https://www.directionsmag.com/article/8411" TargetMode="External"/><Relationship Id="rId4" Type="http://schemas.openxmlformats.org/officeDocument/2006/relationships/hyperlink" Target="https://www.gisci.org/Portals/0/PDF's/GISP%20Unofficial%20Study%20Guide%202019%20v2.pdf?ver=hWEX0NspSVz4XcX0FFf3YA%3d%3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A67C547-982F-4B3D-ABB4-B245880B6CA8}"/>
              </a:ext>
            </a:extLst>
          </p:cNvPr>
          <p:cNvSpPr>
            <a:spLocks noGrp="1"/>
          </p:cNvSpPr>
          <p:nvPr>
            <p:ph type="title"/>
          </p:nvPr>
        </p:nvSpPr>
        <p:spPr>
          <a:xfrm>
            <a:off x="838200" y="1016878"/>
            <a:ext cx="8714362" cy="1108136"/>
          </a:xfrm>
        </p:spPr>
        <p:txBody>
          <a:bodyPr>
            <a:normAutofit/>
          </a:bodyPr>
          <a:lstStyle/>
          <a:p>
            <a:r>
              <a:rPr lang="en-US" dirty="0"/>
              <a:t>GISCI’s GISP Certification – Part 2</a:t>
            </a:r>
          </a:p>
        </p:txBody>
      </p:sp>
      <p:sp>
        <p:nvSpPr>
          <p:cNvPr id="8" name="Text Placeholder 7">
            <a:extLst>
              <a:ext uri="{FF2B5EF4-FFF2-40B4-BE49-F238E27FC236}">
                <a16:creationId xmlns:a16="http://schemas.microsoft.com/office/drawing/2014/main" id="{D854B0B2-57B5-43B1-8705-7E783581F610}"/>
              </a:ext>
            </a:extLst>
          </p:cNvPr>
          <p:cNvSpPr>
            <a:spLocks noGrp="1"/>
          </p:cNvSpPr>
          <p:nvPr>
            <p:ph type="body" sz="quarter" idx="10"/>
          </p:nvPr>
        </p:nvSpPr>
        <p:spPr>
          <a:xfrm>
            <a:off x="838200" y="2508026"/>
            <a:ext cx="8296072" cy="1855371"/>
          </a:xfrm>
        </p:spPr>
        <p:txBody>
          <a:bodyPr>
            <a:normAutofit/>
          </a:bodyPr>
          <a:lstStyle/>
          <a:p>
            <a:r>
              <a:rPr lang="en-US" sz="3200" dirty="0"/>
              <a:t>Tips and Tricks for Studying and </a:t>
            </a:r>
          </a:p>
          <a:p>
            <a:r>
              <a:rPr lang="en-US" sz="3200" dirty="0"/>
              <a:t>Exam Preparation</a:t>
            </a:r>
            <a:endParaRPr lang="en-US" dirty="0"/>
          </a:p>
          <a:p>
            <a:r>
              <a:rPr lang="en-US" sz="1600" dirty="0"/>
              <a:t>Presented by: Shannon Doyle, GISP, PMP, PhD</a:t>
            </a:r>
          </a:p>
        </p:txBody>
      </p:sp>
      <p:sp>
        <p:nvSpPr>
          <p:cNvPr id="9" name="Text Placeholder 8">
            <a:extLst>
              <a:ext uri="{FF2B5EF4-FFF2-40B4-BE49-F238E27FC236}">
                <a16:creationId xmlns:a16="http://schemas.microsoft.com/office/drawing/2014/main" id="{D2EFA67B-5828-4EA5-A5A9-F805CFCA58A4}"/>
              </a:ext>
            </a:extLst>
          </p:cNvPr>
          <p:cNvSpPr>
            <a:spLocks noGrp="1"/>
          </p:cNvSpPr>
          <p:nvPr>
            <p:ph type="body" sz="quarter" idx="11"/>
          </p:nvPr>
        </p:nvSpPr>
        <p:spPr/>
        <p:txBody>
          <a:bodyPr/>
          <a:lstStyle/>
          <a:p>
            <a:r>
              <a:rPr lang="en-US" dirty="0"/>
              <a:t>May 4, 2022</a:t>
            </a:r>
          </a:p>
        </p:txBody>
      </p:sp>
      <p:pic>
        <p:nvPicPr>
          <p:cNvPr id="3" name="Picture 2" descr="A picture containing text&#10;&#10;Description automatically generated">
            <a:extLst>
              <a:ext uri="{FF2B5EF4-FFF2-40B4-BE49-F238E27FC236}">
                <a16:creationId xmlns:a16="http://schemas.microsoft.com/office/drawing/2014/main" id="{1BAB6E70-DC02-4C38-9576-64AC911BC6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7972" y="3967349"/>
            <a:ext cx="2638425" cy="2114550"/>
          </a:xfrm>
          <a:prstGeom prst="rect">
            <a:avLst/>
          </a:prstGeom>
        </p:spPr>
      </p:pic>
    </p:spTree>
    <p:extLst>
      <p:ext uri="{BB962C8B-B14F-4D97-AF65-F5344CB8AC3E}">
        <p14:creationId xmlns:p14="http://schemas.microsoft.com/office/powerpoint/2010/main" val="4202671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normAutofit/>
          </a:bodyPr>
          <a:lstStyle/>
          <a:p>
            <a:r>
              <a:rPr lang="en-US" dirty="0"/>
              <a:t>Tips and Recommendations for Study and Prep</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10</a:t>
            </a:fld>
            <a:endParaRPr lang="en-US"/>
          </a:p>
        </p:txBody>
      </p:sp>
      <p:sp>
        <p:nvSpPr>
          <p:cNvPr id="7" name="TextBox 6">
            <a:extLst>
              <a:ext uri="{FF2B5EF4-FFF2-40B4-BE49-F238E27FC236}">
                <a16:creationId xmlns:a16="http://schemas.microsoft.com/office/drawing/2014/main" id="{6A50193F-14B8-4650-B7CD-9FEF2938089B}"/>
              </a:ext>
            </a:extLst>
          </p:cNvPr>
          <p:cNvSpPr txBox="1"/>
          <p:nvPr/>
        </p:nvSpPr>
        <p:spPr>
          <a:xfrm>
            <a:off x="3850105" y="1133356"/>
            <a:ext cx="8262820" cy="5724644"/>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chemeClr val="accent1"/>
                </a:solidFill>
              </a:rPr>
              <a:t>Review exam blueprint and note areas where you need more study time. </a:t>
            </a:r>
          </a:p>
          <a:p>
            <a:pPr marL="342900" indent="-342900">
              <a:buFont typeface="Arial" panose="020B0604020202020204" pitchFamily="34" charset="0"/>
              <a:buChar char="•"/>
            </a:pPr>
            <a:r>
              <a:rPr lang="en-US" sz="2200" dirty="0">
                <a:solidFill>
                  <a:schemeClr val="accent1"/>
                </a:solidFill>
              </a:rPr>
              <a:t>Understand Awareness vs Knowledge vs Understanding in blueprint.</a:t>
            </a:r>
          </a:p>
          <a:p>
            <a:pPr marL="342900" indent="-342900">
              <a:buFont typeface="Arial" panose="020B0604020202020204" pitchFamily="34" charset="0"/>
              <a:buChar char="•"/>
            </a:pPr>
            <a:r>
              <a:rPr lang="en-US" sz="2200" dirty="0">
                <a:solidFill>
                  <a:schemeClr val="accent1"/>
                </a:solidFill>
              </a:rPr>
              <a:t>Use Google to search for online discussion forums and relevant online sources related to blueprint topics. </a:t>
            </a:r>
          </a:p>
          <a:p>
            <a:pPr marL="342900" indent="-342900">
              <a:buFont typeface="Arial" panose="020B0604020202020204" pitchFamily="34" charset="0"/>
              <a:buChar char="•"/>
            </a:pPr>
            <a:r>
              <a:rPr lang="en-US" sz="2200" dirty="0">
                <a:solidFill>
                  <a:schemeClr val="accent1"/>
                </a:solidFill>
              </a:rPr>
              <a:t>Create your own document to add notes and URL links to online materials and information.</a:t>
            </a:r>
          </a:p>
          <a:p>
            <a:pPr marL="342900" indent="-342900">
              <a:buFont typeface="Arial" panose="020B0604020202020204" pitchFamily="34" charset="0"/>
              <a:buChar char="•"/>
            </a:pPr>
            <a:r>
              <a:rPr lang="en-US" sz="2200" dirty="0">
                <a:solidFill>
                  <a:schemeClr val="accent1"/>
                </a:solidFill>
              </a:rPr>
              <a:t>Create/join a study group and share exam prep research</a:t>
            </a:r>
          </a:p>
          <a:p>
            <a:pPr marL="342900" indent="-342900">
              <a:buFont typeface="Arial" panose="020B0604020202020204" pitchFamily="34" charset="0"/>
              <a:buChar char="•"/>
            </a:pPr>
            <a:r>
              <a:rPr lang="en-US" sz="2200" dirty="0">
                <a:solidFill>
                  <a:schemeClr val="accent1"/>
                </a:solidFill>
              </a:rPr>
              <a:t>Utilize the unofficial study guide! This is an excellent resource and highly recommended by test-takers.</a:t>
            </a:r>
          </a:p>
          <a:p>
            <a:pPr marL="342900" indent="-342900">
              <a:buFont typeface="Arial" panose="020B0604020202020204" pitchFamily="34" charset="0"/>
              <a:buChar char="•"/>
            </a:pPr>
            <a:r>
              <a:rPr lang="en-US" sz="2200" dirty="0">
                <a:solidFill>
                  <a:schemeClr val="accent1"/>
                </a:solidFill>
              </a:rPr>
              <a:t>Take an exam prep class and review webinar/podcast. </a:t>
            </a:r>
          </a:p>
          <a:p>
            <a:pPr marL="342900" indent="-342900">
              <a:buFont typeface="Arial" panose="020B0604020202020204" pitchFamily="34" charset="0"/>
              <a:buChar char="•"/>
            </a:pPr>
            <a:r>
              <a:rPr lang="en-US" sz="2200" dirty="0">
                <a:solidFill>
                  <a:schemeClr val="accent1"/>
                </a:solidFill>
              </a:rPr>
              <a:t>Join a study group – work with others to develop study documents to share.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8" name="Picture 10" descr="Study Tips for Teens to help them Pass their Drivers Test - Varsity Driving">
            <a:extLst>
              <a:ext uri="{FF2B5EF4-FFF2-40B4-BE49-F238E27FC236}">
                <a16:creationId xmlns:a16="http://schemas.microsoft.com/office/drawing/2014/main" id="{5CA01927-1FE0-496B-9E89-790FB13B78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4" y="2159148"/>
            <a:ext cx="3302124" cy="220004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8361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normAutofit/>
          </a:bodyPr>
          <a:lstStyle/>
          <a:p>
            <a:r>
              <a:rPr lang="en-US" dirty="0"/>
              <a:t>Tips and Recommendations for Study and Prep</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11</a:t>
            </a:fld>
            <a:endParaRPr lang="en-US"/>
          </a:p>
        </p:txBody>
      </p:sp>
      <p:sp>
        <p:nvSpPr>
          <p:cNvPr id="7" name="TextBox 6">
            <a:extLst>
              <a:ext uri="{FF2B5EF4-FFF2-40B4-BE49-F238E27FC236}">
                <a16:creationId xmlns:a16="http://schemas.microsoft.com/office/drawing/2014/main" id="{6A50193F-14B8-4650-B7CD-9FEF2938089B}"/>
              </a:ext>
            </a:extLst>
          </p:cNvPr>
          <p:cNvSpPr txBox="1"/>
          <p:nvPr/>
        </p:nvSpPr>
        <p:spPr>
          <a:xfrm>
            <a:off x="838200" y="1021274"/>
            <a:ext cx="10680032" cy="5847755"/>
          </a:xfrm>
          <a:prstGeom prst="rect">
            <a:avLst/>
          </a:prstGeom>
          <a:noFill/>
        </p:spPr>
        <p:txBody>
          <a:bodyPr wrap="square" rtlCol="0">
            <a:spAutoFit/>
          </a:bodyPr>
          <a:lstStyle/>
          <a:p>
            <a:pPr marL="342900" indent="-342900">
              <a:buFont typeface="Arial" panose="020B0604020202020204" pitchFamily="34" charset="0"/>
              <a:buChar char="•"/>
            </a:pPr>
            <a:r>
              <a:rPr lang="en-US" sz="2200" dirty="0">
                <a:solidFill>
                  <a:schemeClr val="accent1"/>
                </a:solidFill>
              </a:rPr>
              <a:t>If you have GIS textbooks from college or in the office, use them to help you study blueprint topics. There are also tons of free online GIS texts available.</a:t>
            </a:r>
          </a:p>
          <a:p>
            <a:pPr marL="342900" indent="-342900">
              <a:buFont typeface="Arial" panose="020B0604020202020204" pitchFamily="34" charset="0"/>
              <a:buChar char="•"/>
            </a:pPr>
            <a:r>
              <a:rPr lang="en-US" sz="2200" dirty="0">
                <a:solidFill>
                  <a:schemeClr val="accent1"/>
                </a:solidFill>
              </a:rPr>
              <a:t>Take the practice exam near the beginning of your study timeline, and then again before the exam if you want extra practice.</a:t>
            </a:r>
          </a:p>
          <a:p>
            <a:pPr marL="342900" indent="-342900">
              <a:buFont typeface="Arial" panose="020B0604020202020204" pitchFamily="34" charset="0"/>
              <a:buChar char="•"/>
            </a:pPr>
            <a:r>
              <a:rPr lang="en-US" sz="2200" dirty="0">
                <a:solidFill>
                  <a:schemeClr val="accent1"/>
                </a:solidFill>
              </a:rPr>
              <a:t>Plan to spend 20-40 hours studying during the 4-8 weeks or so leading up to the exam date, depending on your experience and current knowledge.</a:t>
            </a:r>
          </a:p>
          <a:p>
            <a:pPr marL="342900" indent="-342900">
              <a:buFont typeface="Arial" panose="020B0604020202020204" pitchFamily="34" charset="0"/>
              <a:buChar char="•"/>
            </a:pPr>
            <a:r>
              <a:rPr lang="en-US" sz="2200" dirty="0">
                <a:solidFill>
                  <a:schemeClr val="accent1"/>
                </a:solidFill>
              </a:rPr>
              <a:t>Get plenty of rest the night before the exam. Be prepared to brain dump afterward. This will be very helpful, especially if you don’t pass, to better prepare for the next attempt and to enhance your study materials.</a:t>
            </a:r>
          </a:p>
          <a:p>
            <a:pPr marL="342900" indent="-342900">
              <a:buFont typeface="Arial" panose="020B0604020202020204" pitchFamily="34" charset="0"/>
              <a:buChar char="•"/>
            </a:pPr>
            <a:r>
              <a:rPr lang="en-US" sz="2200" dirty="0">
                <a:solidFill>
                  <a:schemeClr val="accent1"/>
                </a:solidFill>
              </a:rPr>
              <a:t>Exam cut-off score is currently 73%, with an average pass rate of about 60%.</a:t>
            </a:r>
          </a:p>
          <a:p>
            <a:pPr marL="348853" indent="-342900">
              <a:buFont typeface="Arial" panose="020B0604020202020204" pitchFamily="34" charset="0"/>
              <a:buChar char="•"/>
            </a:pPr>
            <a:r>
              <a:rPr lang="en-US" sz="2200" dirty="0">
                <a:solidFill>
                  <a:schemeClr val="accent1"/>
                </a:solidFill>
              </a:rPr>
              <a:t>Share your experiences with others but be sure not to violate the NDA.</a:t>
            </a:r>
          </a:p>
          <a:p>
            <a:pPr marL="342900" indent="-342900">
              <a:buFont typeface="Arial" panose="020B0604020202020204" pitchFamily="34" charset="0"/>
              <a:buChar char="•"/>
            </a:pPr>
            <a:r>
              <a:rPr lang="en-US" sz="2200" dirty="0">
                <a:solidFill>
                  <a:schemeClr val="accent1"/>
                </a:solidFill>
              </a:rPr>
              <a:t>Feel free to reach out to me anytime with questions or for additional guidance/recommendations.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endParaRPr lang="en-US" sz="2200" dirty="0"/>
          </a:p>
        </p:txBody>
      </p:sp>
    </p:spTree>
    <p:extLst>
      <p:ext uri="{BB962C8B-B14F-4D97-AF65-F5344CB8AC3E}">
        <p14:creationId xmlns:p14="http://schemas.microsoft.com/office/powerpoint/2010/main" val="73910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lstStyle/>
          <a:p>
            <a:r>
              <a:rPr lang="en-US" dirty="0"/>
              <a:t>Questions/Discussion</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12</a:t>
            </a:fld>
            <a:endParaRPr lang="en-US"/>
          </a:p>
        </p:txBody>
      </p:sp>
      <p:sp>
        <p:nvSpPr>
          <p:cNvPr id="7" name="TextBox 6">
            <a:extLst>
              <a:ext uri="{FF2B5EF4-FFF2-40B4-BE49-F238E27FC236}">
                <a16:creationId xmlns:a16="http://schemas.microsoft.com/office/drawing/2014/main" id="{69211315-BB17-4590-A6F7-1FDD237EDE1E}"/>
              </a:ext>
            </a:extLst>
          </p:cNvPr>
          <p:cNvSpPr txBox="1"/>
          <p:nvPr/>
        </p:nvSpPr>
        <p:spPr>
          <a:xfrm>
            <a:off x="961994" y="1978071"/>
            <a:ext cx="5370151" cy="4247317"/>
          </a:xfrm>
          <a:prstGeom prst="rect">
            <a:avLst/>
          </a:prstGeom>
          <a:noFill/>
        </p:spPr>
        <p:txBody>
          <a:bodyPr wrap="square" rtlCol="0">
            <a:spAutoFit/>
          </a:bodyPr>
          <a:lstStyle/>
          <a:p>
            <a:r>
              <a:rPr lang="en-US" sz="2400" dirty="0">
                <a:solidFill>
                  <a:schemeClr val="accent1"/>
                </a:solidFill>
              </a:rPr>
              <a:t>Thank you for attending!</a:t>
            </a:r>
          </a:p>
          <a:p>
            <a:endParaRPr lang="en-US" sz="2400" dirty="0">
              <a:solidFill>
                <a:schemeClr val="accent1"/>
              </a:solidFill>
            </a:endParaRPr>
          </a:p>
          <a:p>
            <a:r>
              <a:rPr lang="en-US" sz="2400" dirty="0">
                <a:solidFill>
                  <a:schemeClr val="accent1"/>
                </a:solidFill>
              </a:rPr>
              <a:t>Please feel free to email or call me anytime with any questions, help with the online application, or for more information.</a:t>
            </a:r>
          </a:p>
          <a:p>
            <a:endParaRPr lang="en-US" sz="2400" dirty="0"/>
          </a:p>
          <a:p>
            <a:r>
              <a:rPr lang="en-US" sz="2400" dirty="0">
                <a:solidFill>
                  <a:schemeClr val="accent1"/>
                </a:solidFill>
              </a:rPr>
              <a:t>Email: </a:t>
            </a:r>
            <a:r>
              <a:rPr lang="en-US" sz="2400" dirty="0">
                <a:solidFill>
                  <a:schemeClr val="accent1"/>
                </a:solidFill>
                <a:hlinkClick r:id="rId2">
                  <a:extLst>
                    <a:ext uri="{A12FA001-AC4F-418D-AE19-62706E023703}">
                      <ahyp:hlinkClr xmlns:ahyp="http://schemas.microsoft.com/office/drawing/2018/hyperlinkcolor" val="tx"/>
                    </a:ext>
                  </a:extLst>
                </a:hlinkClick>
              </a:rPr>
              <a:t>SDoyle@jmttg.com</a:t>
            </a:r>
            <a:endParaRPr lang="en-US" sz="2400" dirty="0">
              <a:solidFill>
                <a:schemeClr val="accent1"/>
              </a:solidFill>
            </a:endParaRPr>
          </a:p>
          <a:p>
            <a:r>
              <a:rPr lang="en-US" sz="2400" dirty="0">
                <a:solidFill>
                  <a:schemeClr val="accent1"/>
                </a:solidFill>
              </a:rPr>
              <a:t>Cell: (302) 228-1857</a:t>
            </a:r>
          </a:p>
          <a:p>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5" name="Picture 4" descr="Qr code&#10;&#10;Description automatically generated">
            <a:extLst>
              <a:ext uri="{FF2B5EF4-FFF2-40B4-BE49-F238E27FC236}">
                <a16:creationId xmlns:a16="http://schemas.microsoft.com/office/drawing/2014/main" id="{36094E05-D1E9-41FB-86D9-5BA8F0A06A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7271" y="1880970"/>
            <a:ext cx="3096057" cy="3096057"/>
          </a:xfrm>
          <a:prstGeom prst="rect">
            <a:avLst/>
          </a:prstGeom>
        </p:spPr>
      </p:pic>
    </p:spTree>
    <p:extLst>
      <p:ext uri="{BB962C8B-B14F-4D97-AF65-F5344CB8AC3E}">
        <p14:creationId xmlns:p14="http://schemas.microsoft.com/office/powerpoint/2010/main" val="411414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725859F-AF46-4D07-B8F8-0CA2D43B1617}"/>
              </a:ext>
            </a:extLst>
          </p:cNvPr>
          <p:cNvSpPr>
            <a:spLocks noGrp="1"/>
          </p:cNvSpPr>
          <p:nvPr>
            <p:ph type="body" sz="quarter" idx="10"/>
          </p:nvPr>
        </p:nvSpPr>
        <p:spPr>
          <a:xfrm>
            <a:off x="935994" y="1639940"/>
            <a:ext cx="7481969" cy="4825028"/>
          </a:xfrm>
        </p:spPr>
        <p:txBody>
          <a:bodyPr>
            <a:normAutofit/>
          </a:bodyPr>
          <a:lstStyle/>
          <a:p>
            <a:r>
              <a:rPr lang="en-US" sz="2400" dirty="0"/>
              <a:t>Review of GISP Certification requirements</a:t>
            </a:r>
          </a:p>
          <a:p>
            <a:r>
              <a:rPr lang="en-US" sz="2400" dirty="0"/>
              <a:t>Core Technical Exam Overview</a:t>
            </a:r>
          </a:p>
          <a:p>
            <a:r>
              <a:rPr lang="en-US" sz="2400" dirty="0"/>
              <a:t>GISP Knowledge Areas (KSAs) – Exam Blueprint Review</a:t>
            </a:r>
          </a:p>
          <a:p>
            <a:r>
              <a:rPr lang="en-US" sz="2400" dirty="0"/>
              <a:t>GISCI’s Practice Exam </a:t>
            </a:r>
          </a:p>
          <a:p>
            <a:r>
              <a:rPr lang="en-US" sz="2400" dirty="0"/>
              <a:t>Exam preparation courses and webinars</a:t>
            </a:r>
          </a:p>
          <a:p>
            <a:r>
              <a:rPr lang="en-US" sz="2400" dirty="0"/>
              <a:t>Unofficial Study Guide and Exam Discussion Forums</a:t>
            </a:r>
          </a:p>
          <a:p>
            <a:r>
              <a:rPr lang="en-US" sz="2400" dirty="0"/>
              <a:t>Tips and Recommendations for Study and Prep</a:t>
            </a:r>
          </a:p>
          <a:p>
            <a:r>
              <a:rPr lang="en-US" sz="2400" dirty="0"/>
              <a:t>Questions/Discussion</a:t>
            </a:r>
          </a:p>
        </p:txBody>
      </p:sp>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a:xfrm>
            <a:off x="935995" y="594636"/>
            <a:ext cx="10515600" cy="612167"/>
          </a:xfrm>
        </p:spPr>
        <p:txBody>
          <a:bodyPr/>
          <a:lstStyle/>
          <a:p>
            <a:r>
              <a:rPr lang="en-US" dirty="0"/>
              <a:t>OVERVIEW</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2</a:t>
            </a:fld>
            <a:endParaRPr lang="en-US"/>
          </a:p>
        </p:txBody>
      </p:sp>
      <p:pic>
        <p:nvPicPr>
          <p:cNvPr id="5" name="Picture 2" descr="GISCI Announces New Exam; Exam Signup Nears">
            <a:extLst>
              <a:ext uri="{FF2B5EF4-FFF2-40B4-BE49-F238E27FC236}">
                <a16:creationId xmlns:a16="http://schemas.microsoft.com/office/drawing/2014/main" id="{F18BF187-8944-40FA-BFBE-69C99EAD71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7964" y="1965525"/>
            <a:ext cx="2956515" cy="29269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527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a:xfrm>
            <a:off x="838199" y="409107"/>
            <a:ext cx="11097741" cy="612167"/>
          </a:xfrm>
        </p:spPr>
        <p:txBody>
          <a:bodyPr>
            <a:normAutofit fontScale="90000"/>
          </a:bodyPr>
          <a:lstStyle/>
          <a:p>
            <a:r>
              <a:rPr lang="en-US" dirty="0"/>
              <a:t>Review of GISP Application and Minimum Requirements</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70083" y="3762589"/>
            <a:ext cx="2743200" cy="365125"/>
          </a:xfrm>
        </p:spPr>
        <p:txBody>
          <a:bodyPr/>
          <a:lstStyle/>
          <a:p>
            <a:fld id="{C18C3C46-7116-4A64-B688-C5372D33B4AA}" type="slidenum">
              <a:rPr lang="en-US" smtClean="0"/>
              <a:t>3</a:t>
            </a:fld>
            <a:endParaRPr lang="en-US"/>
          </a:p>
        </p:txBody>
      </p:sp>
      <p:sp>
        <p:nvSpPr>
          <p:cNvPr id="6" name="TextBox 5">
            <a:extLst>
              <a:ext uri="{FF2B5EF4-FFF2-40B4-BE49-F238E27FC236}">
                <a16:creationId xmlns:a16="http://schemas.microsoft.com/office/drawing/2014/main" id="{1F872AA3-F46D-4B39-8FA5-C66B6FE0CFCE}"/>
              </a:ext>
            </a:extLst>
          </p:cNvPr>
          <p:cNvSpPr txBox="1"/>
          <p:nvPr/>
        </p:nvSpPr>
        <p:spPr>
          <a:xfrm>
            <a:off x="825856" y="1070911"/>
            <a:ext cx="10823171" cy="4001095"/>
          </a:xfrm>
          <a:prstGeom prst="rect">
            <a:avLst/>
          </a:prstGeom>
          <a:noFill/>
        </p:spPr>
        <p:txBody>
          <a:bodyPr wrap="square" rtlCol="0">
            <a:spAutoFit/>
          </a:bodyPr>
          <a:lstStyle/>
          <a:p>
            <a:pPr marL="285750" indent="-285750">
              <a:buFont typeface="Arial" panose="020B0604020202020204" pitchFamily="34" charset="0"/>
              <a:buChar char="•"/>
            </a:pPr>
            <a:r>
              <a:rPr lang="en-US" sz="2000" dirty="0">
                <a:solidFill>
                  <a:schemeClr val="accent1"/>
                </a:solidFill>
              </a:rPr>
              <a:t>Register at any time on the GISCI website (</a:t>
            </a:r>
            <a:r>
              <a:rPr lang="en-US" sz="2000" dirty="0">
                <a:solidFill>
                  <a:schemeClr val="accent1"/>
                </a:solidFill>
                <a:hlinkClick r:id="rId2">
                  <a:extLst>
                    <a:ext uri="{A12FA001-AC4F-418D-AE19-62706E023703}">
                      <ahyp:hlinkClr xmlns:ahyp="http://schemas.microsoft.com/office/drawing/2018/hyperlinkcolor" val="tx"/>
                    </a:ext>
                  </a:extLst>
                </a:hlinkClick>
              </a:rPr>
              <a:t>www.gisci.org</a:t>
            </a:r>
            <a:r>
              <a:rPr lang="en-US" sz="2000" dirty="0">
                <a:solidFill>
                  <a:schemeClr val="accent1"/>
                </a:solidFill>
              </a:rPr>
              <a:t>)</a:t>
            </a:r>
          </a:p>
          <a:p>
            <a:pPr marL="285750" indent="-285750">
              <a:buFont typeface="Arial" panose="020B0604020202020204" pitchFamily="34" charset="0"/>
              <a:buChar char="•"/>
            </a:pPr>
            <a:r>
              <a:rPr lang="en-US" sz="2000" dirty="0">
                <a:solidFill>
                  <a:schemeClr val="accent1"/>
                </a:solidFill>
              </a:rPr>
              <a:t>Application and Portfolio process are completed online</a:t>
            </a:r>
          </a:p>
          <a:p>
            <a:pPr marL="342900" indent="-342900" fontAlgn="base">
              <a:buFont typeface="Arial" panose="020B0604020202020204" pitchFamily="34" charset="0"/>
              <a:buChar char="•"/>
            </a:pPr>
            <a:r>
              <a:rPr lang="en-US" sz="2000" dirty="0">
                <a:solidFill>
                  <a:schemeClr val="accent1"/>
                </a:solidFill>
              </a:rPr>
              <a:t>4 years of equivalent full-time geospatial experience</a:t>
            </a:r>
          </a:p>
          <a:p>
            <a:pPr marL="342900" indent="-342900" fontAlgn="base">
              <a:buFont typeface="Arial" panose="020B0604020202020204" pitchFamily="34" charset="0"/>
              <a:buChar char="•"/>
            </a:pPr>
            <a:r>
              <a:rPr lang="en-US" sz="2000" dirty="0">
                <a:solidFill>
                  <a:schemeClr val="accent1"/>
                </a:solidFill>
              </a:rPr>
              <a:t>Meet the Portfolio Requirements (minimum point requirements in Education, Experience, and Contributions)</a:t>
            </a:r>
          </a:p>
          <a:p>
            <a:pPr marL="342900" indent="-342900" fontAlgn="base">
              <a:buFont typeface="Arial" panose="020B0604020202020204" pitchFamily="34" charset="0"/>
              <a:buChar char="•"/>
            </a:pPr>
            <a:r>
              <a:rPr lang="en-US" sz="2000" dirty="0">
                <a:solidFill>
                  <a:schemeClr val="accent1"/>
                </a:solidFill>
              </a:rPr>
              <a:t>Show a knowledge of GIS across a broad area by passing the GISCI Geospatial Core Technical Knowledge Exam </a:t>
            </a:r>
            <a:r>
              <a:rPr lang="en-US" sz="2000" b="1" dirty="0">
                <a:solidFill>
                  <a:schemeClr val="accent1"/>
                </a:solidFill>
              </a:rPr>
              <a:t>(Next exam window: June 4-11, 2022 and then December 2022)</a:t>
            </a:r>
          </a:p>
          <a:p>
            <a:pPr marL="342900" indent="-342900" fontAlgn="base">
              <a:buFont typeface="Arial" panose="020B0604020202020204" pitchFamily="34" charset="0"/>
              <a:buChar char="•"/>
            </a:pPr>
            <a:r>
              <a:rPr lang="en-US" sz="2000" dirty="0">
                <a:solidFill>
                  <a:schemeClr val="accent1"/>
                </a:solidFill>
              </a:rPr>
              <a:t>Complete all requirements within 6 years from date of Portfolio approval or passing the Exam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7" name="Picture 4" descr="https://www.gisci.org/portals/0/Images/GISCI-process-diagram-web.png">
            <a:extLst>
              <a:ext uri="{FF2B5EF4-FFF2-40B4-BE49-F238E27FC236}">
                <a16:creationId xmlns:a16="http://schemas.microsoft.com/office/drawing/2014/main" id="{D82BD378-9CD6-4686-8539-12663F0156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1891" y="4127714"/>
            <a:ext cx="10091099" cy="2499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363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lstStyle/>
          <a:p>
            <a:r>
              <a:rPr lang="en-US" dirty="0"/>
              <a:t>GISP Core Technical Exam</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4</a:t>
            </a:fld>
            <a:endParaRPr lang="en-US"/>
          </a:p>
        </p:txBody>
      </p:sp>
      <p:sp>
        <p:nvSpPr>
          <p:cNvPr id="7" name="Rectangle 6">
            <a:extLst>
              <a:ext uri="{FF2B5EF4-FFF2-40B4-BE49-F238E27FC236}">
                <a16:creationId xmlns:a16="http://schemas.microsoft.com/office/drawing/2014/main" id="{6B1FE471-C025-4407-8335-3886FB6346EA}"/>
              </a:ext>
            </a:extLst>
          </p:cNvPr>
          <p:cNvSpPr/>
          <p:nvPr/>
        </p:nvSpPr>
        <p:spPr>
          <a:xfrm>
            <a:off x="838200" y="1074509"/>
            <a:ext cx="10418618" cy="5016758"/>
          </a:xfrm>
          <a:prstGeom prst="rect">
            <a:avLst/>
          </a:prstGeom>
        </p:spPr>
        <p:txBody>
          <a:bodyPr wrap="square">
            <a:spAutoFit/>
          </a:bodyPr>
          <a:lstStyle/>
          <a:p>
            <a:pPr marL="285750" indent="-285750">
              <a:buFont typeface="Arial" panose="020B0604020202020204" pitchFamily="34" charset="0"/>
              <a:buChar char="•"/>
            </a:pPr>
            <a:r>
              <a:rPr lang="en-US" sz="2000" dirty="0">
                <a:solidFill>
                  <a:schemeClr val="accent1"/>
                </a:solidFill>
              </a:rPr>
              <a:t>Exam Development Committee established in 2014</a:t>
            </a:r>
          </a:p>
          <a:p>
            <a:pPr marL="285750" indent="-285750">
              <a:buFont typeface="Arial" panose="020B0604020202020204" pitchFamily="34" charset="0"/>
              <a:buChar char="•"/>
            </a:pPr>
            <a:r>
              <a:rPr lang="en-US" sz="2000" dirty="0">
                <a:solidFill>
                  <a:schemeClr val="accent1"/>
                </a:solidFill>
              </a:rPr>
              <a:t>GISP implemented Core Technical Knowledge Exam implemented in 2015</a:t>
            </a:r>
          </a:p>
          <a:p>
            <a:pPr marL="285750" indent="-285750">
              <a:buFont typeface="Arial" panose="020B0604020202020204" pitchFamily="34" charset="0"/>
              <a:buChar char="•"/>
            </a:pPr>
            <a:r>
              <a:rPr lang="en-US" sz="2000" dirty="0">
                <a:solidFill>
                  <a:schemeClr val="accent1"/>
                </a:solidFill>
              </a:rPr>
              <a:t>Exam can be taken even before minimum experience and education requirements</a:t>
            </a:r>
          </a:p>
          <a:p>
            <a:pPr marL="285750" indent="-285750">
              <a:buFont typeface="Arial" panose="020B0604020202020204" pitchFamily="34" charset="0"/>
              <a:buChar char="•"/>
            </a:pPr>
            <a:r>
              <a:rPr lang="en-US" sz="2000" dirty="0">
                <a:solidFill>
                  <a:schemeClr val="accent1"/>
                </a:solidFill>
              </a:rPr>
              <a:t>Offered twice per year (June and December) at independent testing facilities located nationwide</a:t>
            </a:r>
          </a:p>
          <a:p>
            <a:pPr marL="285750" indent="-285750">
              <a:buFont typeface="Arial" panose="020B0604020202020204" pitchFamily="34" charset="0"/>
              <a:buChar char="•"/>
            </a:pPr>
            <a:r>
              <a:rPr lang="en-US" sz="2000" dirty="0">
                <a:solidFill>
                  <a:schemeClr val="accent1"/>
                </a:solidFill>
              </a:rPr>
              <a:t>Exam fee required $250, register online </a:t>
            </a:r>
          </a:p>
          <a:p>
            <a:pPr marL="285750" indent="-285750">
              <a:buFont typeface="Arial" panose="020B0604020202020204" pitchFamily="34" charset="0"/>
              <a:buChar char="•"/>
            </a:pPr>
            <a:r>
              <a:rPr lang="en-US" sz="2000" dirty="0">
                <a:solidFill>
                  <a:schemeClr val="accent1"/>
                </a:solidFill>
              </a:rPr>
              <a:t>Minimum pass score is reviewed each year by standard setting committee – current cut score is 73</a:t>
            </a:r>
          </a:p>
          <a:p>
            <a:pPr marL="285750" indent="-285750">
              <a:buFont typeface="Arial" panose="020B0604020202020204" pitchFamily="34" charset="0"/>
              <a:buChar char="•"/>
            </a:pPr>
            <a:r>
              <a:rPr lang="en-US" sz="2000" dirty="0">
                <a:solidFill>
                  <a:schemeClr val="accent1"/>
                </a:solidFill>
              </a:rPr>
              <a:t>Pass rates have reached and average of 60%</a:t>
            </a:r>
          </a:p>
          <a:p>
            <a:pPr marL="285750" indent="-285750">
              <a:buFont typeface="Arial" panose="020B0604020202020204" pitchFamily="34" charset="0"/>
              <a:buChar char="•"/>
            </a:pPr>
            <a:r>
              <a:rPr lang="en-US" sz="2000" dirty="0">
                <a:solidFill>
                  <a:schemeClr val="accent1"/>
                </a:solidFill>
              </a:rPr>
              <a:t>4-hour exam with 100 scored questions and 70-80 unscored (pretest items that could become permanent testing items)</a:t>
            </a:r>
          </a:p>
          <a:p>
            <a:pPr marL="285750" indent="-285750">
              <a:buFont typeface="Arial" panose="020B0604020202020204" pitchFamily="34" charset="0"/>
              <a:buChar char="•"/>
            </a:pPr>
            <a:r>
              <a:rPr lang="en-US" sz="2000" dirty="0">
                <a:solidFill>
                  <a:schemeClr val="accent1"/>
                </a:solidFill>
              </a:rPr>
              <a:t>Multiple choice and multiple response questions</a:t>
            </a:r>
          </a:p>
          <a:p>
            <a:pPr marL="285750" indent="-285750">
              <a:buFont typeface="Arial" panose="020B0604020202020204" pitchFamily="34" charset="0"/>
              <a:buChar char="•"/>
            </a:pPr>
            <a:r>
              <a:rPr lang="en-US" sz="2000" dirty="0">
                <a:solidFill>
                  <a:schemeClr val="accent1"/>
                </a:solidFill>
              </a:rPr>
              <a:t>Required to sign NDA </a:t>
            </a:r>
          </a:p>
          <a:p>
            <a:pPr marL="285750" indent="-285750">
              <a:buFont typeface="Arial" panose="020B0604020202020204" pitchFamily="34" charset="0"/>
              <a:buChar char="•"/>
            </a:pPr>
            <a:r>
              <a:rPr lang="en-US" sz="2000" dirty="0">
                <a:solidFill>
                  <a:schemeClr val="accent1"/>
                </a:solidFill>
              </a:rPr>
              <a:t>Practice Exam available on GISCI website</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88310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lstStyle/>
          <a:p>
            <a:r>
              <a:rPr lang="en-US" dirty="0"/>
              <a:t>GISP Exam Knowledge areas – Exam Blueprint</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5</a:t>
            </a:fld>
            <a:endParaRPr lang="en-US"/>
          </a:p>
        </p:txBody>
      </p:sp>
      <p:sp>
        <p:nvSpPr>
          <p:cNvPr id="7" name="TextBox 6">
            <a:extLst>
              <a:ext uri="{FF2B5EF4-FFF2-40B4-BE49-F238E27FC236}">
                <a16:creationId xmlns:a16="http://schemas.microsoft.com/office/drawing/2014/main" id="{CA70E730-1974-4E1D-B9BD-7E7EDB3C3E66}"/>
              </a:ext>
            </a:extLst>
          </p:cNvPr>
          <p:cNvSpPr txBox="1"/>
          <p:nvPr/>
        </p:nvSpPr>
        <p:spPr>
          <a:xfrm>
            <a:off x="658587" y="715190"/>
            <a:ext cx="10874825" cy="6647974"/>
          </a:xfrm>
          <a:prstGeom prst="rect">
            <a:avLst/>
          </a:prstGeom>
          <a:noFill/>
        </p:spPr>
        <p:txBody>
          <a:bodyPr wrap="square" rtlCol="0">
            <a:spAutoFit/>
          </a:bodyPr>
          <a:lstStyle/>
          <a:p>
            <a:pPr marL="285750" indent="-285750" fontAlgn="base">
              <a:buFont typeface="Arial" panose="020B0604020202020204" pitchFamily="34" charset="0"/>
              <a:buChar char="•"/>
            </a:pPr>
            <a:endParaRPr lang="en-US" dirty="0"/>
          </a:p>
          <a:p>
            <a:pPr marL="285750" indent="-285750" fontAlgn="base">
              <a:buFont typeface="Arial" panose="020B0604020202020204" pitchFamily="34" charset="0"/>
              <a:buChar char="•"/>
            </a:pPr>
            <a:r>
              <a:rPr lang="en-US" sz="2400" dirty="0">
                <a:solidFill>
                  <a:schemeClr val="accent1"/>
                </a:solidFill>
              </a:rPr>
              <a:t>Conceptual Foundations (10%)</a:t>
            </a:r>
          </a:p>
          <a:p>
            <a:pPr marL="285750" indent="-285750" fontAlgn="base">
              <a:buFont typeface="Arial" panose="020B0604020202020204" pitchFamily="34" charset="0"/>
              <a:buChar char="•"/>
            </a:pPr>
            <a:r>
              <a:rPr lang="en-US" sz="2400" dirty="0">
                <a:solidFill>
                  <a:schemeClr val="accent1"/>
                </a:solidFill>
              </a:rPr>
              <a:t>Geospatial Data Fundamentals (15%)</a:t>
            </a:r>
          </a:p>
          <a:p>
            <a:pPr marL="285750" indent="-285750" fontAlgn="base">
              <a:buFont typeface="Arial" panose="020B0604020202020204" pitchFamily="34" charset="0"/>
              <a:buChar char="•"/>
            </a:pPr>
            <a:r>
              <a:rPr lang="en-US" sz="2400" dirty="0">
                <a:solidFill>
                  <a:schemeClr val="accent1"/>
                </a:solidFill>
              </a:rPr>
              <a:t>Cartography &amp; Visualization (10%)</a:t>
            </a:r>
          </a:p>
          <a:p>
            <a:pPr marL="285750" indent="-285750" fontAlgn="base">
              <a:buFont typeface="Arial" panose="020B0604020202020204" pitchFamily="34" charset="0"/>
              <a:buChar char="•"/>
            </a:pPr>
            <a:r>
              <a:rPr lang="en-US" sz="2400" dirty="0">
                <a:solidFill>
                  <a:schemeClr val="accent1"/>
                </a:solidFill>
              </a:rPr>
              <a:t>Data Acquisition (11%)</a:t>
            </a:r>
          </a:p>
          <a:p>
            <a:pPr marL="285750" indent="-285750" fontAlgn="base">
              <a:buFont typeface="Arial" panose="020B0604020202020204" pitchFamily="34" charset="0"/>
              <a:buChar char="•"/>
            </a:pPr>
            <a:r>
              <a:rPr lang="en-US" sz="2400" dirty="0">
                <a:solidFill>
                  <a:schemeClr val="accent1"/>
                </a:solidFill>
              </a:rPr>
              <a:t>Data Manipulation (11%)</a:t>
            </a:r>
          </a:p>
          <a:p>
            <a:pPr marL="285750" indent="-285750" fontAlgn="base">
              <a:buFont typeface="Arial" panose="020B0604020202020204" pitchFamily="34" charset="0"/>
              <a:buChar char="•"/>
            </a:pPr>
            <a:r>
              <a:rPr lang="en-US" sz="2400" dirty="0">
                <a:solidFill>
                  <a:schemeClr val="accent1"/>
                </a:solidFill>
              </a:rPr>
              <a:t>Analytical Methods (11%)</a:t>
            </a:r>
          </a:p>
          <a:p>
            <a:pPr marL="285750" indent="-285750" fontAlgn="base">
              <a:buFont typeface="Arial" panose="020B0604020202020204" pitchFamily="34" charset="0"/>
              <a:buChar char="•"/>
            </a:pPr>
            <a:r>
              <a:rPr lang="en-US" sz="2400" dirty="0">
                <a:solidFill>
                  <a:schemeClr val="accent1"/>
                </a:solidFill>
              </a:rPr>
              <a:t>Database Design &amp; Management (10%)</a:t>
            </a:r>
          </a:p>
          <a:p>
            <a:pPr marL="285750" indent="-285750" fontAlgn="base">
              <a:buFont typeface="Arial" panose="020B0604020202020204" pitchFamily="34" charset="0"/>
              <a:buChar char="•"/>
            </a:pPr>
            <a:r>
              <a:rPr lang="en-US" sz="2400" dirty="0">
                <a:solidFill>
                  <a:schemeClr val="accent1"/>
                </a:solidFill>
              </a:rPr>
              <a:t>Application Development (7%)</a:t>
            </a:r>
          </a:p>
          <a:p>
            <a:pPr marL="285750" indent="-285750" fontAlgn="base">
              <a:buFont typeface="Arial" panose="020B0604020202020204" pitchFamily="34" charset="0"/>
              <a:buChar char="•"/>
            </a:pPr>
            <a:r>
              <a:rPr lang="en-US" sz="2400" dirty="0">
                <a:solidFill>
                  <a:schemeClr val="accent1"/>
                </a:solidFill>
              </a:rPr>
              <a:t>Systems Design &amp; Management (7%)</a:t>
            </a:r>
          </a:p>
          <a:p>
            <a:pPr marL="285750" indent="-285750" fontAlgn="base">
              <a:buFont typeface="Arial" panose="020B0604020202020204" pitchFamily="34" charset="0"/>
              <a:buChar char="•"/>
            </a:pPr>
            <a:r>
              <a:rPr lang="en-US" sz="2400" dirty="0">
                <a:solidFill>
                  <a:schemeClr val="accent1"/>
                </a:solidFill>
              </a:rPr>
              <a:t>Professional Practice (8%)</a:t>
            </a:r>
          </a:p>
          <a:p>
            <a:pPr marL="742950" lvl="1" indent="-285750">
              <a:buFont typeface="Arial" panose="020B0604020202020204" pitchFamily="34" charset="0"/>
              <a:buChar char="•"/>
            </a:pPr>
            <a:endParaRPr lang="en-US" sz="2400" dirty="0">
              <a:solidFill>
                <a:schemeClr val="accent1"/>
              </a:solidFill>
            </a:endParaRPr>
          </a:p>
          <a:p>
            <a:pPr marL="285750" indent="-285750">
              <a:buFont typeface="Arial" panose="020B0604020202020204" pitchFamily="34" charset="0"/>
              <a:buChar char="•"/>
            </a:pPr>
            <a:r>
              <a:rPr lang="en-US" sz="2400" dirty="0">
                <a:solidFill>
                  <a:schemeClr val="accent1"/>
                </a:solidFill>
              </a:rPr>
              <a:t>Full Exam Blueprint:</a:t>
            </a:r>
            <a:r>
              <a:rPr lang="en-US" sz="2400" dirty="0"/>
              <a:t> </a:t>
            </a:r>
            <a:r>
              <a:rPr lang="en-US" sz="2400" dirty="0">
                <a:hlinkClick r:id="rId2"/>
              </a:rPr>
              <a:t>https://www.gisci.org/Portals/0/PDF's/REVISED%20BP%20-%20Official%20-%20July%202019.pdf</a:t>
            </a:r>
            <a:endParaRPr lang="en-US" sz="24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761366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lstStyle/>
          <a:p>
            <a:r>
              <a:rPr lang="en-US" dirty="0"/>
              <a:t>GISCI Practice Exam</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6</a:t>
            </a:fld>
            <a:endParaRPr lang="en-US"/>
          </a:p>
        </p:txBody>
      </p:sp>
      <p:sp>
        <p:nvSpPr>
          <p:cNvPr id="10" name="Rectangle 9">
            <a:extLst>
              <a:ext uri="{FF2B5EF4-FFF2-40B4-BE49-F238E27FC236}">
                <a16:creationId xmlns:a16="http://schemas.microsoft.com/office/drawing/2014/main" id="{32DEF771-EE2C-4A8E-85EC-9418C0F57AF8}"/>
              </a:ext>
            </a:extLst>
          </p:cNvPr>
          <p:cNvSpPr/>
          <p:nvPr/>
        </p:nvSpPr>
        <p:spPr>
          <a:xfrm>
            <a:off x="838200" y="1287244"/>
            <a:ext cx="9653337" cy="5570756"/>
          </a:xfrm>
          <a:prstGeom prst="rect">
            <a:avLst/>
          </a:prstGeom>
        </p:spPr>
        <p:txBody>
          <a:bodyPr wrap="square">
            <a:spAutoFit/>
          </a:bodyPr>
          <a:lstStyle/>
          <a:p>
            <a:pPr marL="285750" indent="-285750" algn="l" fontAlgn="base">
              <a:buFont typeface="Arial" panose="020B0604020202020204" pitchFamily="34" charset="0"/>
              <a:buChar char="•"/>
            </a:pPr>
            <a:r>
              <a:rPr lang="en-US" sz="2400" dirty="0">
                <a:solidFill>
                  <a:schemeClr val="accent1"/>
                </a:solidFill>
              </a:rPr>
              <a:t>Official Practice Exam can be accessed through PSI and their subsidiary, G*Metrix. The fee, payable to them, will be $30 and provides access to a 1-hour timed exam.</a:t>
            </a:r>
          </a:p>
          <a:p>
            <a:pPr marL="742950" lvl="1" indent="-285750">
              <a:buFont typeface="Arial" panose="020B0604020202020204" pitchFamily="34" charset="0"/>
              <a:buChar char="•"/>
            </a:pPr>
            <a:r>
              <a:rPr lang="en-US" sz="2400" dirty="0">
                <a:solidFill>
                  <a:schemeClr val="accent1"/>
                </a:solidFill>
              </a:rPr>
              <a:t>Two attempts per payment.</a:t>
            </a:r>
          </a:p>
          <a:p>
            <a:pPr marL="742950" lvl="1" indent="-285750">
              <a:buFont typeface="Arial" panose="020B0604020202020204" pitchFamily="34" charset="0"/>
              <a:buChar char="•"/>
            </a:pPr>
            <a:endParaRPr lang="en-US" sz="2400" dirty="0">
              <a:solidFill>
                <a:schemeClr val="accent1"/>
              </a:solidFill>
            </a:endParaRPr>
          </a:p>
          <a:p>
            <a:pPr marL="285750" indent="-285750" algn="l" fontAlgn="base">
              <a:buFont typeface="Arial" panose="020B0604020202020204" pitchFamily="34" charset="0"/>
              <a:buChar char="•"/>
            </a:pPr>
            <a:r>
              <a:rPr lang="en-US" sz="2400" dirty="0">
                <a:solidFill>
                  <a:schemeClr val="accent1"/>
                </a:solidFill>
              </a:rPr>
              <a:t>See your grade and performance in each Knowledge Category, and review questions you missed.</a:t>
            </a:r>
          </a:p>
          <a:p>
            <a:pPr marL="285750" indent="-285750" algn="l" fontAlgn="base">
              <a:buFont typeface="Arial" panose="020B0604020202020204" pitchFamily="34" charset="0"/>
              <a:buChar char="•"/>
            </a:pPr>
            <a:endParaRPr lang="en-US" sz="2400" dirty="0">
              <a:solidFill>
                <a:schemeClr val="accent1"/>
              </a:solidFill>
            </a:endParaRPr>
          </a:p>
          <a:p>
            <a:pPr marL="285750" indent="-285750" algn="l" fontAlgn="base">
              <a:buFont typeface="Arial" panose="020B0604020202020204" pitchFamily="34" charset="0"/>
              <a:buChar char="•"/>
            </a:pPr>
            <a:r>
              <a:rPr lang="en-US" sz="2400" dirty="0">
                <a:solidFill>
                  <a:schemeClr val="accent1"/>
                </a:solidFill>
              </a:rPr>
              <a:t>To gain access to G*Metrix's link, you will need to be registered on the GISCI website. </a:t>
            </a:r>
          </a:p>
          <a:p>
            <a:pPr marL="285750" indent="-285750" algn="l" fontAlgn="base">
              <a:buFont typeface="Arial" panose="020B0604020202020204" pitchFamily="34" charset="0"/>
              <a:buChar char="•"/>
            </a:pPr>
            <a:endParaRPr lang="en-US" sz="2400" dirty="0">
              <a:solidFill>
                <a:schemeClr val="accent1"/>
              </a:solidFill>
            </a:endParaRPr>
          </a:p>
          <a:p>
            <a:pPr marL="285750" indent="-285750" fontAlgn="base">
              <a:buFont typeface="Arial" panose="020B0604020202020204" pitchFamily="34" charset="0"/>
              <a:buChar char="•"/>
            </a:pPr>
            <a:r>
              <a:rPr lang="en-US" sz="2400" dirty="0">
                <a:solidFill>
                  <a:schemeClr val="accent1"/>
                </a:solidFill>
              </a:rPr>
              <a:t>Submit Official Exam Application. GISCI will email with access instructions within 24-36 hrs.</a:t>
            </a:r>
          </a:p>
          <a:p>
            <a:pPr marL="285750" indent="-285750" algn="l" fontAlgn="base">
              <a:buFont typeface="Arial" panose="020B0604020202020204" pitchFamily="34" charset="0"/>
              <a:buChar char="•"/>
            </a:pPr>
            <a:endParaRPr lang="en-US" sz="2400" dirty="0">
              <a:solidFill>
                <a:schemeClr val="accent1"/>
              </a:solidFill>
            </a:endParaRP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369620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lstStyle/>
          <a:p>
            <a:r>
              <a:rPr lang="en-US" dirty="0"/>
              <a:t>GISCI Practice Exam</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7</a:t>
            </a:fld>
            <a:endParaRPr lang="en-US"/>
          </a:p>
        </p:txBody>
      </p:sp>
      <p:sp>
        <p:nvSpPr>
          <p:cNvPr id="10" name="Rectangle 9">
            <a:extLst>
              <a:ext uri="{FF2B5EF4-FFF2-40B4-BE49-F238E27FC236}">
                <a16:creationId xmlns:a16="http://schemas.microsoft.com/office/drawing/2014/main" id="{32DEF771-EE2C-4A8E-85EC-9418C0F57AF8}"/>
              </a:ext>
            </a:extLst>
          </p:cNvPr>
          <p:cNvSpPr/>
          <p:nvPr/>
        </p:nvSpPr>
        <p:spPr>
          <a:xfrm>
            <a:off x="815272" y="1269700"/>
            <a:ext cx="9926053" cy="5170646"/>
          </a:xfrm>
          <a:prstGeom prst="rect">
            <a:avLst/>
          </a:prstGeom>
        </p:spPr>
        <p:txBody>
          <a:bodyPr wrap="square">
            <a:spAutoFit/>
          </a:bodyPr>
          <a:lstStyle/>
          <a:p>
            <a:pPr marL="285750" indent="-285750" algn="l" fontAlgn="base">
              <a:buFont typeface="Arial" panose="020B0604020202020204" pitchFamily="34" charset="0"/>
              <a:buChar char="•"/>
            </a:pPr>
            <a:r>
              <a:rPr lang="en-US" sz="2400" dirty="0">
                <a:solidFill>
                  <a:schemeClr val="accent1"/>
                </a:solidFill>
                <a:hlinkClick r:id="rId2">
                  <a:extLst>
                    <a:ext uri="{A12FA001-AC4F-418D-AE19-62706E023703}">
                      <ahyp:hlinkClr xmlns:ahyp="http://schemas.microsoft.com/office/drawing/2018/hyperlinkcolor" val="tx"/>
                    </a:ext>
                  </a:extLst>
                </a:hlinkClick>
              </a:rPr>
              <a:t>Official Practice Exam Application Form</a:t>
            </a:r>
            <a:endParaRPr lang="en-US" sz="2400" dirty="0">
              <a:solidFill>
                <a:schemeClr val="accent1"/>
              </a:solidFill>
            </a:endParaRPr>
          </a:p>
          <a:p>
            <a:pPr marL="285750" indent="-285750" algn="l" fontAlgn="base">
              <a:buFont typeface="Arial" panose="020B0604020202020204" pitchFamily="34" charset="0"/>
              <a:buChar char="•"/>
            </a:pPr>
            <a:endParaRPr lang="en-US" sz="2400" dirty="0">
              <a:solidFill>
                <a:schemeClr val="accent1"/>
              </a:solidFill>
            </a:endParaRPr>
          </a:p>
          <a:p>
            <a:pPr marL="285750" indent="-285750" algn="l" fontAlgn="base">
              <a:buFont typeface="Arial" panose="020B0604020202020204" pitchFamily="34" charset="0"/>
              <a:buChar char="•"/>
            </a:pPr>
            <a:r>
              <a:rPr lang="en-US" sz="2400" dirty="0">
                <a:solidFill>
                  <a:schemeClr val="accent1"/>
                </a:solidFill>
              </a:rPr>
              <a:t>Recommended to review blueprint and quick study before taking practice exam.</a:t>
            </a:r>
          </a:p>
          <a:p>
            <a:pPr marL="285750" indent="-285750" algn="l" fontAlgn="base">
              <a:buFont typeface="Arial" panose="020B0604020202020204" pitchFamily="34" charset="0"/>
              <a:buChar char="•"/>
            </a:pPr>
            <a:endParaRPr lang="en-US" sz="2400" dirty="0">
              <a:solidFill>
                <a:schemeClr val="accent1"/>
              </a:solidFill>
            </a:endParaRPr>
          </a:p>
          <a:p>
            <a:pPr marL="285750" indent="-285750" algn="l" fontAlgn="base">
              <a:buFont typeface="Arial" panose="020B0604020202020204" pitchFamily="34" charset="0"/>
              <a:buChar char="•"/>
            </a:pPr>
            <a:r>
              <a:rPr lang="en-US" sz="2400" dirty="0">
                <a:solidFill>
                  <a:schemeClr val="accent1"/>
                </a:solidFill>
              </a:rPr>
              <a:t>Use the resulting score and Performance Report to confirm your areas of strength and weakness.</a:t>
            </a:r>
          </a:p>
          <a:p>
            <a:pPr marL="285750" indent="-285750" algn="l" fontAlgn="base">
              <a:buFont typeface="Arial" panose="020B0604020202020204" pitchFamily="34" charset="0"/>
              <a:buChar char="•"/>
            </a:pPr>
            <a:endParaRPr lang="en-US" sz="2400" dirty="0">
              <a:solidFill>
                <a:schemeClr val="accent1"/>
              </a:solidFill>
            </a:endParaRPr>
          </a:p>
          <a:p>
            <a:pPr marL="285750" indent="-285750" algn="l" fontAlgn="base">
              <a:buFont typeface="Arial" panose="020B0604020202020204" pitchFamily="34" charset="0"/>
              <a:buChar char="•"/>
            </a:pPr>
            <a:r>
              <a:rPr lang="en-US" sz="2400" dirty="0">
                <a:solidFill>
                  <a:schemeClr val="accent1"/>
                </a:solidFill>
              </a:rPr>
              <a:t>PDF Practice questions: </a:t>
            </a:r>
            <a:r>
              <a:rPr lang="en-US" sz="2400" dirty="0">
                <a:solidFill>
                  <a:schemeClr val="accent1"/>
                </a:solidFill>
                <a:hlinkClick r:id="rId3">
                  <a:extLst>
                    <a:ext uri="{A12FA001-AC4F-418D-AE19-62706E023703}">
                      <ahyp:hlinkClr xmlns:ahyp="http://schemas.microsoft.com/office/drawing/2018/hyperlinkcolor" val="tx"/>
                    </a:ext>
                  </a:extLst>
                </a:hlinkClick>
              </a:rPr>
              <a:t>https://www.gisci.org/Portals/0/PDF's/Practice%20Exam%201%20Mod.pdf</a:t>
            </a:r>
            <a:endParaRPr lang="en-US" sz="2400" dirty="0">
              <a:solidFill>
                <a:schemeClr val="accent1"/>
              </a:solidFill>
            </a:endParaRPr>
          </a:p>
          <a:p>
            <a:pPr marL="285750" indent="-285750" algn="l" fontAlgn="base">
              <a:buFont typeface="Arial" panose="020B0604020202020204" pitchFamily="34" charset="0"/>
              <a:buChar char="•"/>
            </a:pPr>
            <a:endParaRPr lang="en-US" sz="2400" dirty="0">
              <a:solidFill>
                <a:schemeClr val="accent1"/>
              </a:solidFill>
            </a:endParaRPr>
          </a:p>
          <a:p>
            <a:pPr marL="285750" indent="-285750" algn="l" fontAlgn="base">
              <a:buFont typeface="Arial" panose="020B0604020202020204" pitchFamily="34" charset="0"/>
              <a:buChar char="•"/>
            </a:pPr>
            <a:endParaRPr lang="en-US" sz="2200" dirty="0">
              <a:solidFill>
                <a:schemeClr val="accent1"/>
              </a:solidFill>
            </a:endParaRP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545009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lstStyle/>
          <a:p>
            <a:r>
              <a:rPr lang="en-US" dirty="0"/>
              <a:t>Exam Prep Courses and Webinars</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8</a:t>
            </a:fld>
            <a:endParaRPr lang="en-US"/>
          </a:p>
        </p:txBody>
      </p:sp>
      <p:sp>
        <p:nvSpPr>
          <p:cNvPr id="7" name="TextBox 6">
            <a:extLst>
              <a:ext uri="{FF2B5EF4-FFF2-40B4-BE49-F238E27FC236}">
                <a16:creationId xmlns:a16="http://schemas.microsoft.com/office/drawing/2014/main" id="{6C0C6C7C-860F-4F98-B82F-4FFD3F206BCF}"/>
              </a:ext>
            </a:extLst>
          </p:cNvPr>
          <p:cNvSpPr txBox="1"/>
          <p:nvPr/>
        </p:nvSpPr>
        <p:spPr>
          <a:xfrm>
            <a:off x="838200" y="1471910"/>
            <a:ext cx="11144357" cy="538609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chemeClr val="accent1"/>
                </a:solidFill>
              </a:rPr>
              <a:t>GISCI Exam prep recommendations:</a:t>
            </a:r>
          </a:p>
          <a:p>
            <a:pPr marL="748903" lvl="1" indent="-285750">
              <a:buFont typeface="Arial" panose="020B0604020202020204" pitchFamily="34" charset="0"/>
              <a:buChar char="•"/>
            </a:pPr>
            <a:r>
              <a:rPr lang="en-US" sz="2400" dirty="0">
                <a:solidFill>
                  <a:schemeClr val="accent1"/>
                </a:solidFill>
                <a:hlinkClick r:id="rId2">
                  <a:extLst>
                    <a:ext uri="{A12FA001-AC4F-418D-AE19-62706E023703}">
                      <ahyp:hlinkClr xmlns:ahyp="http://schemas.microsoft.com/office/drawing/2018/hyperlinkcolor" val="tx"/>
                    </a:ext>
                  </a:extLst>
                </a:hlinkClick>
              </a:rPr>
              <a:t>https://www.gisci.org/ExamInfo/ExamCandidateInformation/ExamPreparationInfo.aspx</a:t>
            </a:r>
            <a:endParaRPr lang="en-US" sz="2400" dirty="0">
              <a:solidFill>
                <a:schemeClr val="accent1"/>
              </a:solidFill>
            </a:endParaRPr>
          </a:p>
          <a:p>
            <a:pPr marL="748903" lvl="1" indent="-285750">
              <a:buFont typeface="Arial" panose="020B0604020202020204" pitchFamily="34" charset="0"/>
              <a:buChar char="•"/>
            </a:pPr>
            <a:endParaRPr lang="en-US" sz="2400" dirty="0">
              <a:solidFill>
                <a:schemeClr val="accent1"/>
              </a:solidFill>
            </a:endParaRPr>
          </a:p>
          <a:p>
            <a:pPr marL="742950" lvl="1" indent="-285750">
              <a:buFont typeface="Arial" panose="020B0604020202020204" pitchFamily="34" charset="0"/>
              <a:buChar char="•"/>
            </a:pPr>
            <a:r>
              <a:rPr lang="en-US" sz="2400" dirty="0">
                <a:solidFill>
                  <a:schemeClr val="accent1"/>
                </a:solidFill>
              </a:rPr>
              <a:t>TeachmeGIS.com test prep course (next offering is September 2022)</a:t>
            </a:r>
          </a:p>
          <a:p>
            <a:pPr marL="1200150" lvl="2" indent="-285750">
              <a:buFont typeface="Arial" panose="020B0604020202020204" pitchFamily="34" charset="0"/>
              <a:buChar char="•"/>
            </a:pPr>
            <a:r>
              <a:rPr lang="en-US" sz="2400" dirty="0">
                <a:solidFill>
                  <a:schemeClr val="accent1"/>
                </a:solidFill>
              </a:rPr>
              <a:t>$400, unlimited retakes of course if necessary.</a:t>
            </a:r>
          </a:p>
          <a:p>
            <a:pPr marL="742950" lvl="1" indent="-285750">
              <a:buFont typeface="Arial" panose="020B0604020202020204" pitchFamily="34" charset="0"/>
              <a:buChar char="•"/>
            </a:pPr>
            <a:endParaRPr lang="en-US" sz="2400" dirty="0">
              <a:solidFill>
                <a:schemeClr val="accent1"/>
              </a:solidFill>
            </a:endParaRPr>
          </a:p>
          <a:p>
            <a:pPr marL="742950" lvl="1" indent="-285750">
              <a:buFont typeface="Arial" panose="020B0604020202020204" pitchFamily="34" charset="0"/>
              <a:buChar char="•"/>
            </a:pPr>
            <a:r>
              <a:rPr lang="en-US" sz="2400" dirty="0" err="1">
                <a:solidFill>
                  <a:schemeClr val="accent1"/>
                </a:solidFill>
              </a:rPr>
              <a:t>GeoTech</a:t>
            </a:r>
            <a:r>
              <a:rPr lang="en-US" sz="2400" dirty="0">
                <a:solidFill>
                  <a:schemeClr val="accent1"/>
                </a:solidFill>
              </a:rPr>
              <a:t> Center concept modules: </a:t>
            </a:r>
            <a:r>
              <a:rPr lang="en-US" sz="2400" dirty="0">
                <a:solidFill>
                  <a:schemeClr val="accent1"/>
                </a:solidFill>
                <a:hlinkClick r:id="rId3"/>
              </a:rPr>
              <a:t>https://www.geotechcenter.org/concept-modules-and-demonstration-videos8203.html</a:t>
            </a:r>
            <a:endParaRPr lang="en-US" sz="2400" dirty="0">
              <a:solidFill>
                <a:schemeClr val="accent1"/>
              </a:solidFill>
            </a:endParaRPr>
          </a:p>
          <a:p>
            <a:pPr lvl="1"/>
            <a:r>
              <a:rPr lang="en-US" sz="2400" dirty="0">
                <a:solidFill>
                  <a:schemeClr val="accent1"/>
                </a:solidFill>
              </a:rPr>
              <a:t> </a:t>
            </a:r>
          </a:p>
          <a:p>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429409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CA915-32CE-41D6-B379-F0481A35EB5F}"/>
              </a:ext>
            </a:extLst>
          </p:cNvPr>
          <p:cNvSpPr>
            <a:spLocks noGrp="1"/>
          </p:cNvSpPr>
          <p:nvPr>
            <p:ph type="title"/>
          </p:nvPr>
        </p:nvSpPr>
        <p:spPr/>
        <p:txBody>
          <a:bodyPr/>
          <a:lstStyle/>
          <a:p>
            <a:r>
              <a:rPr lang="en-US" dirty="0"/>
              <a:t>Exam Prep Courses and Webinars</a:t>
            </a:r>
          </a:p>
        </p:txBody>
      </p:sp>
      <p:sp>
        <p:nvSpPr>
          <p:cNvPr id="4" name="Slide Number Placeholder 3">
            <a:extLst>
              <a:ext uri="{FF2B5EF4-FFF2-40B4-BE49-F238E27FC236}">
                <a16:creationId xmlns:a16="http://schemas.microsoft.com/office/drawing/2014/main" id="{1DF67107-FDD3-4D21-988F-C6153345B29E}"/>
              </a:ext>
            </a:extLst>
          </p:cNvPr>
          <p:cNvSpPr>
            <a:spLocks noGrp="1"/>
          </p:cNvSpPr>
          <p:nvPr>
            <p:ph type="sldNum" sz="quarter" idx="4294967295"/>
          </p:nvPr>
        </p:nvSpPr>
        <p:spPr>
          <a:xfrm>
            <a:off x="9369725" y="6266330"/>
            <a:ext cx="2743200" cy="365125"/>
          </a:xfrm>
        </p:spPr>
        <p:txBody>
          <a:bodyPr/>
          <a:lstStyle/>
          <a:p>
            <a:fld id="{C18C3C46-7116-4A64-B688-C5372D33B4AA}" type="slidenum">
              <a:rPr lang="en-US" smtClean="0"/>
              <a:t>9</a:t>
            </a:fld>
            <a:endParaRPr lang="en-US"/>
          </a:p>
        </p:txBody>
      </p:sp>
      <p:sp>
        <p:nvSpPr>
          <p:cNvPr id="7" name="TextBox 6">
            <a:extLst>
              <a:ext uri="{FF2B5EF4-FFF2-40B4-BE49-F238E27FC236}">
                <a16:creationId xmlns:a16="http://schemas.microsoft.com/office/drawing/2014/main" id="{6C0C6C7C-860F-4F98-B82F-4FFD3F206BCF}"/>
              </a:ext>
            </a:extLst>
          </p:cNvPr>
          <p:cNvSpPr txBox="1"/>
          <p:nvPr/>
        </p:nvSpPr>
        <p:spPr>
          <a:xfrm>
            <a:off x="838200" y="1157043"/>
            <a:ext cx="11144357" cy="6494085"/>
          </a:xfrm>
          <a:prstGeom prst="rect">
            <a:avLst/>
          </a:prstGeom>
          <a:noFill/>
        </p:spPr>
        <p:txBody>
          <a:bodyPr wrap="square" rtlCol="0">
            <a:spAutoFit/>
          </a:bodyPr>
          <a:lstStyle/>
          <a:p>
            <a:pPr marL="742950" lvl="1" indent="-285750">
              <a:buFont typeface="Arial" panose="020B0604020202020204" pitchFamily="34" charset="0"/>
              <a:buChar char="•"/>
            </a:pPr>
            <a:r>
              <a:rPr lang="en-US" sz="2400" dirty="0">
                <a:solidFill>
                  <a:schemeClr val="accent1"/>
                </a:solidFill>
              </a:rPr>
              <a:t>URISA prep webinar:</a:t>
            </a:r>
          </a:p>
          <a:p>
            <a:pPr marL="1200150" lvl="2" indent="-285750">
              <a:buFont typeface="Arial" panose="020B0604020202020204" pitchFamily="34" charset="0"/>
              <a:buChar char="•"/>
            </a:pPr>
            <a:r>
              <a:rPr lang="en-US" sz="2400" dirty="0">
                <a:solidFill>
                  <a:schemeClr val="accent1"/>
                </a:solidFill>
                <a:hlinkClick r:id="rId2"/>
              </a:rPr>
              <a:t>https://www.urisa.org/clientuploads/directory/Documents/Committees/Professional%20Education/GISP%20Webinar%20April%202018/Preparing%20for%20GISP_webinarDayTwo.pdf</a:t>
            </a:r>
            <a:endParaRPr lang="en-US" sz="2400" dirty="0">
              <a:solidFill>
                <a:schemeClr val="accent1"/>
              </a:solidFill>
            </a:endParaRPr>
          </a:p>
          <a:p>
            <a:pPr marL="1200150" lvl="2" indent="-285750">
              <a:buFont typeface="Arial" panose="020B0604020202020204" pitchFamily="34" charset="0"/>
              <a:buChar char="•"/>
            </a:pPr>
            <a:r>
              <a:rPr lang="en-US" sz="2400" dirty="0">
                <a:solidFill>
                  <a:schemeClr val="accent1"/>
                </a:solidFill>
                <a:hlinkClick r:id="rId3"/>
              </a:rPr>
              <a:t>https://www.youtube.com/watch?v=kEW-7_oauGI</a:t>
            </a:r>
            <a:endParaRPr lang="en-US" sz="2400" dirty="0">
              <a:solidFill>
                <a:schemeClr val="accent1"/>
              </a:solidFill>
            </a:endParaRPr>
          </a:p>
          <a:p>
            <a:pPr marL="1200150" lvl="2" indent="-285750">
              <a:buFont typeface="Arial" panose="020B0604020202020204" pitchFamily="34" charset="0"/>
              <a:buChar char="•"/>
            </a:pPr>
            <a:endParaRPr lang="en-US" sz="2400" dirty="0">
              <a:solidFill>
                <a:schemeClr val="accent1"/>
              </a:solidFill>
            </a:endParaRPr>
          </a:p>
          <a:p>
            <a:pPr marL="742950" lvl="1" indent="-285750">
              <a:buFont typeface="Arial" panose="020B0604020202020204" pitchFamily="34" charset="0"/>
              <a:buChar char="•"/>
            </a:pPr>
            <a:r>
              <a:rPr lang="en-US" sz="2400" dirty="0">
                <a:solidFill>
                  <a:schemeClr val="accent1"/>
                </a:solidFill>
              </a:rPr>
              <a:t>Unofficial study guide: </a:t>
            </a:r>
            <a:r>
              <a:rPr lang="en-US" sz="2400" dirty="0">
                <a:solidFill>
                  <a:schemeClr val="accent1"/>
                </a:solidFill>
                <a:hlinkClick r:id="rId4"/>
              </a:rPr>
              <a:t>https://www.gisci.org/Portals/0/PDF's/GISP%20Unofficial%20Study%20Guide%202019%20v2.pdf?ver=hWEX0NspSVz4XcX0FFf3YA%3d%3d</a:t>
            </a:r>
            <a:endParaRPr lang="en-US" sz="2400" dirty="0">
              <a:solidFill>
                <a:schemeClr val="accent1"/>
              </a:solidFill>
            </a:endParaRPr>
          </a:p>
          <a:p>
            <a:pPr marL="742950" lvl="1" indent="-285750">
              <a:buFont typeface="Arial" panose="020B0604020202020204" pitchFamily="34" charset="0"/>
              <a:buChar char="•"/>
            </a:pPr>
            <a:endParaRPr lang="en-US" sz="2400" dirty="0">
              <a:solidFill>
                <a:schemeClr val="accent1"/>
              </a:solidFill>
            </a:endParaRPr>
          </a:p>
          <a:p>
            <a:pPr marL="742950" lvl="1" indent="-285750">
              <a:buFont typeface="Arial" panose="020B0604020202020204" pitchFamily="34" charset="0"/>
              <a:buChar char="•"/>
            </a:pPr>
            <a:r>
              <a:rPr lang="en-US" sz="2400" dirty="0">
                <a:solidFill>
                  <a:schemeClr val="accent1"/>
                </a:solidFill>
              </a:rPr>
              <a:t>Community Discussion Forums</a:t>
            </a:r>
          </a:p>
          <a:p>
            <a:pPr marL="742950" lvl="1" indent="-285750">
              <a:buFont typeface="Arial" panose="020B0604020202020204" pitchFamily="34" charset="0"/>
              <a:buChar char="•"/>
            </a:pPr>
            <a:endParaRPr lang="en-US" sz="2400" dirty="0">
              <a:solidFill>
                <a:schemeClr val="accent1"/>
              </a:solidFill>
            </a:endParaRPr>
          </a:p>
          <a:p>
            <a:pPr marL="742950" lvl="1" indent="-285750">
              <a:buFont typeface="Arial" panose="020B0604020202020204" pitchFamily="34" charset="0"/>
              <a:buChar char="•"/>
            </a:pPr>
            <a:r>
              <a:rPr lang="en-US" sz="2400" dirty="0">
                <a:solidFill>
                  <a:schemeClr val="accent1"/>
                </a:solidFill>
              </a:rPr>
              <a:t>Exam Prep Podcast: </a:t>
            </a:r>
            <a:r>
              <a:rPr lang="en-US" sz="2400" dirty="0">
                <a:solidFill>
                  <a:schemeClr val="accent1"/>
                </a:solidFill>
                <a:hlinkClick r:id="rId5">
                  <a:extLst>
                    <a:ext uri="{A12FA001-AC4F-418D-AE19-62706E023703}">
                      <ahyp:hlinkClr xmlns:ahyp="http://schemas.microsoft.com/office/drawing/2018/hyperlinkcolor" val="tx"/>
                    </a:ext>
                  </a:extLst>
                </a:hlinkClick>
              </a:rPr>
              <a:t>https://www.directionsmag.com/article/8411</a:t>
            </a:r>
            <a:endParaRPr lang="en-US" sz="2400" dirty="0">
              <a:solidFill>
                <a:schemeClr val="accent1"/>
              </a:solidFill>
            </a:endParaRPr>
          </a:p>
          <a:p>
            <a:pPr marL="742950" lvl="1" indent="-285750">
              <a:buFont typeface="Arial" panose="020B0604020202020204" pitchFamily="34" charset="0"/>
              <a:buChar char="•"/>
            </a:pPr>
            <a:endParaRPr lang="en-US" sz="2400" dirty="0">
              <a:solidFill>
                <a:schemeClr val="accent1"/>
              </a:solidFill>
            </a:endParaRP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2726218101"/>
      </p:ext>
    </p:extLst>
  </p:cSld>
  <p:clrMapOvr>
    <a:masterClrMapping/>
  </p:clrMapOvr>
</p:sld>
</file>

<file path=ppt/theme/theme1.xml><?xml version="1.0" encoding="utf-8"?>
<a:theme xmlns:a="http://schemas.openxmlformats.org/drawingml/2006/main" name="JMT Technology Group Intro Slide">
  <a:themeElements>
    <a:clrScheme name="Custom 1">
      <a:dk1>
        <a:sysClr val="windowText" lastClr="000000"/>
      </a:dk1>
      <a:lt1>
        <a:sysClr val="window" lastClr="FFFFFF"/>
      </a:lt1>
      <a:dk2>
        <a:srgbClr val="012539"/>
      </a:dk2>
      <a:lt2>
        <a:srgbClr val="E7E6E6"/>
      </a:lt2>
      <a:accent1>
        <a:srgbClr val="012539"/>
      </a:accent1>
      <a:accent2>
        <a:srgbClr val="8AC53F"/>
      </a:accent2>
      <a:accent3>
        <a:srgbClr val="528F60"/>
      </a:accent3>
      <a:accent4>
        <a:srgbClr val="0A4060"/>
      </a:accent4>
      <a:accent5>
        <a:srgbClr val="006B71"/>
      </a:accent5>
      <a:accent6>
        <a:srgbClr val="70AD47"/>
      </a:accent6>
      <a:hlink>
        <a:srgbClr val="006B71"/>
      </a:hlink>
      <a:folHlink>
        <a:srgbClr val="8AC53F"/>
      </a:folHlink>
    </a:clrScheme>
    <a:fontScheme name="JMT Century Gothic">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19050" cap="rnd">
          <a:solidFill>
            <a:schemeClr val="accent5"/>
          </a:solidFill>
          <a:prstDash val="sysDot"/>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JMT Technology Group/Client Presentation Intro Slide">
  <a:themeElements>
    <a:clrScheme name="Custom 1">
      <a:dk1>
        <a:sysClr val="windowText" lastClr="000000"/>
      </a:dk1>
      <a:lt1>
        <a:sysClr val="window" lastClr="FFFFFF"/>
      </a:lt1>
      <a:dk2>
        <a:srgbClr val="012539"/>
      </a:dk2>
      <a:lt2>
        <a:srgbClr val="E7E6E6"/>
      </a:lt2>
      <a:accent1>
        <a:srgbClr val="012539"/>
      </a:accent1>
      <a:accent2>
        <a:srgbClr val="8AC53F"/>
      </a:accent2>
      <a:accent3>
        <a:srgbClr val="528F60"/>
      </a:accent3>
      <a:accent4>
        <a:srgbClr val="0A4060"/>
      </a:accent4>
      <a:accent5>
        <a:srgbClr val="006B71"/>
      </a:accent5>
      <a:accent6>
        <a:srgbClr val="70AD47"/>
      </a:accent6>
      <a:hlink>
        <a:srgbClr val="006B71"/>
      </a:hlink>
      <a:folHlink>
        <a:srgbClr val="8AC53F"/>
      </a:folHlink>
    </a:clrScheme>
    <a:fontScheme name="JMT Century Gothic">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19050" cap="rnd">
          <a:solidFill>
            <a:schemeClr val="accent5"/>
          </a:solidFill>
          <a:prstDash val="sysDot"/>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Reports Docs" ma:contentTypeID="0x010100713CD2052944F349B7891FAD75272F600061DBAA5971BE8146821D950885E36B36" ma:contentTypeVersion="7" ma:contentTypeDescription="" ma:contentTypeScope="" ma:versionID="f1050a4d5430f06bd0ea11e0db58b04f">
  <xsd:schema xmlns:xsd="http://www.w3.org/2001/XMLSchema" xmlns:xs="http://www.w3.org/2001/XMLSchema" xmlns:p="http://schemas.microsoft.com/office/2006/metadata/properties" xmlns:ns2="7cb1aa96-3077-4eb2-a1c8-86bc541acda8" xmlns:ns3="d6252450-1fc3-46e6-84b1-95d823c44625" targetNamespace="http://schemas.microsoft.com/office/2006/metadata/properties" ma:root="true" ma:fieldsID="0d45d554c340d884c83bebd2ac2e3e53" ns2:_="" ns3:_="">
    <xsd:import namespace="7cb1aa96-3077-4eb2-a1c8-86bc541acda8"/>
    <xsd:import namespace="d6252450-1fc3-46e6-84b1-95d823c44625"/>
    <xsd:element name="properties">
      <xsd:complexType>
        <xsd:sequence>
          <xsd:element name="documentManagement">
            <xsd:complexType>
              <xsd:all>
                <xsd:element ref="ns2:Deliverable" minOccurs="0"/>
                <xsd:element ref="ns2:Discipline" minOccurs="0"/>
                <xsd:element ref="ns2:ProjectNumber" minOccurs="0"/>
                <xsd:element ref="ns3:Pha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b1aa96-3077-4eb2-a1c8-86bc541acda8" elementFormDefault="qualified">
    <xsd:import namespace="http://schemas.microsoft.com/office/2006/documentManagement/types"/>
    <xsd:import namespace="http://schemas.microsoft.com/office/infopath/2007/PartnerControls"/>
    <xsd:element name="Deliverable" ma:index="8" nillable="true" ma:displayName="Deliverable" ma:default="0" ma:indexed="true" ma:internalName="Deliverable" ma:readOnly="false">
      <xsd:simpleType>
        <xsd:restriction base="dms:Boolean"/>
      </xsd:simpleType>
    </xsd:element>
    <xsd:element name="Discipline" ma:index="9" nillable="true" ma:displayName="Discipline" ma:format="Dropdown" ma:internalName="Discipline" ma:readOnly="false">
      <xsd:simpleType>
        <xsd:restriction base="dms:Choice">
          <xsd:enumeration value="Administration"/>
          <xsd:enumeration value="Architecture"/>
          <xsd:enumeration value="Aviation"/>
          <xsd:enumeration value="Civil"/>
          <xsd:enumeration value="Construction Management"/>
          <xsd:enumeration value="Corporate Center"/>
          <xsd:enumeration value="Design"/>
          <xsd:enumeration value="Electrical"/>
          <xsd:enumeration value="Environmental &amp; Facilities"/>
          <xsd:enumeration value="Facilities-Admin"/>
          <xsd:enumeration value="Facilities-CM"/>
          <xsd:enumeration value="Fire Protection"/>
          <xsd:enumeration value="Geotechnical"/>
          <xsd:enumeration value="GIS"/>
          <xsd:enumeration value="Highways"/>
          <xsd:enumeration value="HVAC"/>
          <xsd:enumeration value="Information Systems"/>
          <xsd:enumeration value="Land Development"/>
          <xsd:enumeration value="Marketing"/>
          <xsd:enumeration value="Mechanical"/>
          <xsd:enumeration value="Natural &amp; Cultural Resources"/>
          <xsd:enumeration value="Oil &amp; Gas"/>
          <xsd:enumeration value="Planning"/>
          <xsd:enumeration value="Plumbing"/>
          <xsd:enumeration value="Right of Way (ROW)"/>
          <xsd:enumeration value="Special Projects"/>
          <xsd:enumeration value="Structures"/>
          <xsd:enumeration value="SUE"/>
          <xsd:enumeration value="Surveys"/>
          <xsd:enumeration value="Traffic"/>
          <xsd:enumeration value="Transportation"/>
          <xsd:enumeration value="Water Resources"/>
        </xsd:restriction>
      </xsd:simpleType>
    </xsd:element>
    <xsd:element name="ProjectNumber" ma:index="10" nillable="true" ma:displayName="Project Number" ma:default="TG-MKTG-000" ma:description="Enter project number in the XX-XXXX-XXX format.  Must enter dashes." ma:internalName="ProjectNumber"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252450-1fc3-46e6-84b1-95d823c44625" elementFormDefault="qualified">
    <xsd:import namespace="http://schemas.microsoft.com/office/2006/documentManagement/types"/>
    <xsd:import namespace="http://schemas.microsoft.com/office/infopath/2007/PartnerControls"/>
    <xsd:element name="Phase" ma:index="11" nillable="true" ma:displayName="Phase" ma:list="{c882e9d1-e9be-4d3a-bc18-db2167ff409a}" ma:internalName="Phase" ma:readOnly="false"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liverable xmlns="7cb1aa96-3077-4eb2-a1c8-86bc541acda8">false</Deliverable>
    <Discipline xmlns="7cb1aa96-3077-4eb2-a1c8-86bc541acda8" xsi:nil="true"/>
    <Phase xmlns="d6252450-1fc3-46e6-84b1-95d823c44625" xsi:nil="true"/>
    <ProjectNumber xmlns="7cb1aa96-3077-4eb2-a1c8-86bc541acda8">TG-MKTG-000</ProjectNumber>
  </documentManagement>
</p:properties>
</file>

<file path=customXml/itemProps1.xml><?xml version="1.0" encoding="utf-8"?>
<ds:datastoreItem xmlns:ds="http://schemas.openxmlformats.org/officeDocument/2006/customXml" ds:itemID="{B7A8C970-C332-4DB0-B603-0FD4A22F91E6}">
  <ds:schemaRefs>
    <ds:schemaRef ds:uri="http://schemas.microsoft.com/sharepoint/v3/contenttype/forms"/>
  </ds:schemaRefs>
</ds:datastoreItem>
</file>

<file path=customXml/itemProps2.xml><?xml version="1.0" encoding="utf-8"?>
<ds:datastoreItem xmlns:ds="http://schemas.openxmlformats.org/officeDocument/2006/customXml" ds:itemID="{7CA4E99B-D652-4705-B4FF-D3B16AD23DC9}">
  <ds:schemaRefs>
    <ds:schemaRef ds:uri="7cb1aa96-3077-4eb2-a1c8-86bc541acda8"/>
    <ds:schemaRef ds:uri="d6252450-1fc3-46e6-84b1-95d823c4462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BD406F6-62D2-478B-B0EC-2511FD53ABFD}">
  <ds:schemaRefs>
    <ds:schemaRef ds:uri="d6252450-1fc3-46e6-84b1-95d823c44625"/>
    <ds:schemaRef ds:uri="http://www.w3.org/XML/1998/namespac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dcmitype/"/>
    <ds:schemaRef ds:uri="http://schemas.openxmlformats.org/package/2006/metadata/core-properties"/>
    <ds:schemaRef ds:uri="7cb1aa96-3077-4eb2-a1c8-86bc541acda8"/>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5909</TotalTime>
  <Words>1072</Words>
  <Application>Microsoft Office PowerPoint</Application>
  <PresentationFormat>Widescreen</PresentationFormat>
  <Paragraphs>128</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Century Gothic</vt:lpstr>
      <vt:lpstr>JMT Technology Group Intro Slide</vt:lpstr>
      <vt:lpstr>JMT Technology Group/Client Presentation Intro Slide</vt:lpstr>
      <vt:lpstr>GISCI’s GISP Certification – Part 2</vt:lpstr>
      <vt:lpstr>OVERVIEW</vt:lpstr>
      <vt:lpstr>Review of GISP Application and Minimum Requirements</vt:lpstr>
      <vt:lpstr>GISP Core Technical Exam</vt:lpstr>
      <vt:lpstr>GISP Exam Knowledge areas – Exam Blueprint</vt:lpstr>
      <vt:lpstr>GISCI Practice Exam</vt:lpstr>
      <vt:lpstr>GISCI Practice Exam</vt:lpstr>
      <vt:lpstr>Exam Prep Courses and Webinars</vt:lpstr>
      <vt:lpstr>Exam Prep Courses and Webinars</vt:lpstr>
      <vt:lpstr>Tips and Recommendations for Study and Prep</vt:lpstr>
      <vt:lpstr>Tips and Recommendations for Study and Prep</vt:lpstr>
      <vt:lpstr>Questions/Discussion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Freese, Bridgett</dc:creator>
  <cp:lastModifiedBy>Doyle, Shannon</cp:lastModifiedBy>
  <cp:revision>20</cp:revision>
  <dcterms:created xsi:type="dcterms:W3CDTF">2018-02-12T18:20:20Z</dcterms:created>
  <dcterms:modified xsi:type="dcterms:W3CDTF">2022-05-04T17:15:37Z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0x010100713CD2052944F349B7891FAD75272F600061DBAA5971BE8146821D950885E36B36</vt:lpwstr>
  </property>
  <property fmtid="{D5CDD505-2E9C-101B-9397-08002B2CF9AE}" pid="3" name="SharedWithUsers">
    <vt:lpwstr>32;#Pliszka, Bob;#158;#Saylor, Christopher;#136;#Harrison, Jonathan;#29;#Platt, Jeffrey;#35;#Spangler, Julie;#48;#Horst, Casey;#308;#Martin, Maria</vt:lpwstr>
  </property>
</Properties>
</file>